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4105" r:id="rId5"/>
  </p:sldMasterIdLst>
  <p:notesMasterIdLst>
    <p:notesMasterId r:id="rId25"/>
  </p:notesMasterIdLst>
  <p:handoutMasterIdLst>
    <p:handoutMasterId r:id="rId26"/>
  </p:handoutMasterIdLst>
  <p:sldIdLst>
    <p:sldId id="2076136272" r:id="rId6"/>
    <p:sldId id="2076136306" r:id="rId7"/>
    <p:sldId id="2076136293" r:id="rId8"/>
    <p:sldId id="2076136245" r:id="rId9"/>
    <p:sldId id="2076136289" r:id="rId10"/>
    <p:sldId id="2076136317" r:id="rId11"/>
    <p:sldId id="2076136318" r:id="rId12"/>
    <p:sldId id="2076136319" r:id="rId13"/>
    <p:sldId id="2076136321" r:id="rId14"/>
    <p:sldId id="2076136320" r:id="rId15"/>
    <p:sldId id="2076136323" r:id="rId16"/>
    <p:sldId id="2076136322" r:id="rId17"/>
    <p:sldId id="2076136325" r:id="rId18"/>
    <p:sldId id="2076136324" r:id="rId19"/>
    <p:sldId id="2076136290" r:id="rId20"/>
    <p:sldId id="2076136326" r:id="rId21"/>
    <p:sldId id="2076136327" r:id="rId22"/>
    <p:sldId id="2076136292" r:id="rId23"/>
    <p:sldId id="2076136302" r:id="rId24"/>
  </p:sldIdLst>
  <p:sldSz cx="14630400" cy="82296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Segoe UI" panose="020B0502040204020203" pitchFamily="34" charset="0"/>
      <p:regular r:id="rId31"/>
      <p:bold r:id="rId32"/>
      <p:italic r:id="rId33"/>
      <p:boldItalic r:id="rId34"/>
    </p:embeddedFont>
    <p:embeddedFont>
      <p:font typeface="Segoe UI Semibold" panose="020B0702040204020203" pitchFamily="34" charset="0"/>
      <p:bold r:id="rId35"/>
      <p:boldItalic r:id="rId36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G" id="{4B2DE8E9-9E55-4C3F-8350-4C1FC5FEEBDE}">
          <p14:sldIdLst>
            <p14:sldId id="2076136272"/>
            <p14:sldId id="2076136306"/>
            <p14:sldId id="2076136293"/>
            <p14:sldId id="2076136245"/>
            <p14:sldId id="2076136289"/>
            <p14:sldId id="2076136317"/>
            <p14:sldId id="2076136318"/>
            <p14:sldId id="2076136319"/>
            <p14:sldId id="2076136321"/>
            <p14:sldId id="2076136320"/>
            <p14:sldId id="2076136323"/>
            <p14:sldId id="2076136322"/>
            <p14:sldId id="2076136325"/>
            <p14:sldId id="2076136324"/>
            <p14:sldId id="2076136290"/>
            <p14:sldId id="2076136326"/>
            <p14:sldId id="2076136327"/>
            <p14:sldId id="2076136292"/>
            <p14:sldId id="2076136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23F"/>
    <a:srgbClr val="FFFFFF"/>
    <a:srgbClr val="53EDFF"/>
    <a:srgbClr val="9BF00B"/>
    <a:srgbClr val="50E6FF"/>
    <a:srgbClr val="0078D4"/>
    <a:srgbClr val="53EFFF"/>
    <a:srgbClr val="054B16"/>
    <a:srgbClr val="0C59A4"/>
    <a:srgbClr val="007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945DD-E5A5-4C40-B757-251C054E08CB}" v="14" dt="2021-10-28T04:23:18.457"/>
    <p1510:client id="{46B1FF29-5FCA-45BB-B2D0-F75668F6DCA5}" v="3" dt="2021-10-29T08:16:04.548"/>
    <p1510:client id="{4C88F491-1F20-88D7-A2BE-FD937446C0E7}" v="2" dt="2021-10-05T12:08:17.735"/>
    <p1510:client id="{79735BC6-F45E-0199-0662-D295A21151E0}" v="8" dt="2021-10-25T16:40:24.193"/>
    <p1510:client id="{8140ADAF-D89F-285B-1794-630CBD86CB51}" v="7" dt="2021-10-28T05:34:02.151"/>
    <p1510:client id="{85FB5770-B138-93EB-3B8B-C3E7B565ABD4}" v="31" dt="2021-10-30T09:11:48.017"/>
    <p1510:client id="{C4627F29-7415-F05A-B354-414E6F844DEB}" v="1" dt="2021-10-27T16:11:46.580"/>
    <p1510:client id="{D4659B08-4F49-0FED-A670-F92E745686B0}" v="3" dt="2021-10-29T18:29:27.4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3" autoAdjust="0"/>
    <p:restoredTop sz="86481" autoAdjust="0"/>
  </p:normalViewPr>
  <p:slideViewPr>
    <p:cSldViewPr snapToGrid="0" snapToObjects="1">
      <p:cViewPr varScale="1">
        <p:scale>
          <a:sx n="45" d="100"/>
          <a:sy n="45" d="100"/>
        </p:scale>
        <p:origin x="20" y="2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9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font" Target="fonts/font8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F70FE0-2284-462A-BBB3-EB9FD6C026BB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287A77A-3807-4916-BDC0-9A8F35B490D6}">
      <dgm:prSet phldrT="[Text]" custT="1"/>
      <dgm:spPr/>
      <dgm:t>
        <a:bodyPr/>
        <a:lstStyle/>
        <a:p>
          <a:r>
            <a:rPr lang="en-US" sz="4300" dirty="0"/>
            <a:t>RAG Model</a:t>
          </a:r>
        </a:p>
      </dgm:t>
    </dgm:pt>
    <dgm:pt modelId="{B4217286-23EF-4AE3-8ECE-FFE918806F50}" type="parTrans" cxnId="{63E56C18-DAEE-4ACB-9246-37937EAC8C4A}">
      <dgm:prSet/>
      <dgm:spPr/>
      <dgm:t>
        <a:bodyPr/>
        <a:lstStyle/>
        <a:p>
          <a:endParaRPr lang="en-US"/>
        </a:p>
      </dgm:t>
    </dgm:pt>
    <dgm:pt modelId="{FB342584-52C1-48A9-9E16-BE0A8ED8488A}" type="sibTrans" cxnId="{63E56C18-DAEE-4ACB-9246-37937EAC8C4A}">
      <dgm:prSet/>
      <dgm:spPr/>
      <dgm:t>
        <a:bodyPr/>
        <a:lstStyle/>
        <a:p>
          <a:endParaRPr lang="en-US"/>
        </a:p>
      </dgm:t>
    </dgm:pt>
    <dgm:pt modelId="{0DAE859B-E0E7-4F09-B441-AD03D5452E94}">
      <dgm:prSet phldrT="[Text]" custT="1"/>
      <dgm:spPr/>
      <dgm:t>
        <a:bodyPr/>
        <a:lstStyle/>
        <a:p>
          <a:r>
            <a:rPr lang="en-US" sz="4300" dirty="0">
              <a:solidFill>
                <a:schemeClr val="tx1"/>
              </a:solidFill>
            </a:rPr>
            <a:t>Retrieval Component</a:t>
          </a:r>
        </a:p>
      </dgm:t>
    </dgm:pt>
    <dgm:pt modelId="{6C446772-46E1-4FA9-9AA2-3C65E585D31F}" type="parTrans" cxnId="{EC5527BB-A965-4337-9D3D-B073C8287046}">
      <dgm:prSet/>
      <dgm:spPr/>
      <dgm:t>
        <a:bodyPr/>
        <a:lstStyle/>
        <a:p>
          <a:endParaRPr lang="en-US"/>
        </a:p>
      </dgm:t>
    </dgm:pt>
    <dgm:pt modelId="{E14435BD-E6A8-41BD-87A6-F0DA3AD4E851}" type="sibTrans" cxnId="{EC5527BB-A965-4337-9D3D-B073C8287046}">
      <dgm:prSet/>
      <dgm:spPr/>
      <dgm:t>
        <a:bodyPr/>
        <a:lstStyle/>
        <a:p>
          <a:endParaRPr lang="en-US"/>
        </a:p>
      </dgm:t>
    </dgm:pt>
    <dgm:pt modelId="{094062DC-90F3-470E-B924-F8C8983D71F6}">
      <dgm:prSet phldrT="[Text]" custT="1"/>
      <dgm:spPr/>
      <dgm:t>
        <a:bodyPr/>
        <a:lstStyle/>
        <a:p>
          <a:r>
            <a:rPr lang="en-US" sz="4300" dirty="0">
              <a:solidFill>
                <a:schemeClr val="tx1"/>
              </a:solidFill>
            </a:rPr>
            <a:t>Generation</a:t>
          </a:r>
        </a:p>
        <a:p>
          <a:r>
            <a:rPr lang="en-US" sz="4300" dirty="0">
              <a:solidFill>
                <a:schemeClr val="tx1"/>
              </a:solidFill>
            </a:rPr>
            <a:t>Component</a:t>
          </a:r>
        </a:p>
      </dgm:t>
    </dgm:pt>
    <dgm:pt modelId="{BBDCB9D7-EBD7-4D2B-AB03-D1A6A585028E}" type="parTrans" cxnId="{5E05D261-0781-4BDF-AC28-A4D6CD90510C}">
      <dgm:prSet/>
      <dgm:spPr/>
      <dgm:t>
        <a:bodyPr/>
        <a:lstStyle/>
        <a:p>
          <a:endParaRPr lang="en-US"/>
        </a:p>
      </dgm:t>
    </dgm:pt>
    <dgm:pt modelId="{73F1CD69-A907-49FA-B11D-8FB1CF40A9CA}" type="sibTrans" cxnId="{5E05D261-0781-4BDF-AC28-A4D6CD90510C}">
      <dgm:prSet/>
      <dgm:spPr/>
      <dgm:t>
        <a:bodyPr/>
        <a:lstStyle/>
        <a:p>
          <a:endParaRPr lang="en-US"/>
        </a:p>
      </dgm:t>
    </dgm:pt>
    <dgm:pt modelId="{2501F785-9685-4177-A5BC-3DFD89CEAAE2}" type="pres">
      <dgm:prSet presAssocID="{3BF70FE0-2284-462A-BBB3-EB9FD6C026B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78A9B53-A888-48E3-A286-0F2380C21A8A}" type="pres">
      <dgm:prSet presAssocID="{D287A77A-3807-4916-BDC0-9A8F35B490D6}" presName="hierRoot1" presStyleCnt="0">
        <dgm:presLayoutVars>
          <dgm:hierBranch val="init"/>
        </dgm:presLayoutVars>
      </dgm:prSet>
      <dgm:spPr/>
    </dgm:pt>
    <dgm:pt modelId="{3D61029E-AF81-4AC0-8ECB-CE8281D6B986}" type="pres">
      <dgm:prSet presAssocID="{D287A77A-3807-4916-BDC0-9A8F35B490D6}" presName="rootComposite1" presStyleCnt="0"/>
      <dgm:spPr/>
    </dgm:pt>
    <dgm:pt modelId="{7FC6659F-819A-42E0-9F16-643ECE99B946}" type="pres">
      <dgm:prSet presAssocID="{D287A77A-3807-4916-BDC0-9A8F35B490D6}" presName="rootText1" presStyleLbl="node0" presStyleIdx="0" presStyleCnt="1">
        <dgm:presLayoutVars>
          <dgm:chPref val="3"/>
        </dgm:presLayoutVars>
      </dgm:prSet>
      <dgm:spPr/>
    </dgm:pt>
    <dgm:pt modelId="{220896AF-0B54-4799-9870-1D3F174478CD}" type="pres">
      <dgm:prSet presAssocID="{D287A77A-3807-4916-BDC0-9A8F35B490D6}" presName="rootConnector1" presStyleLbl="node1" presStyleIdx="0" presStyleCnt="0"/>
      <dgm:spPr/>
    </dgm:pt>
    <dgm:pt modelId="{E95731AD-D957-4996-9B97-E1B9C4E6D8CC}" type="pres">
      <dgm:prSet presAssocID="{D287A77A-3807-4916-BDC0-9A8F35B490D6}" presName="hierChild2" presStyleCnt="0"/>
      <dgm:spPr/>
    </dgm:pt>
    <dgm:pt modelId="{2B884548-2893-4094-B1CB-0F3935120923}" type="pres">
      <dgm:prSet presAssocID="{6C446772-46E1-4FA9-9AA2-3C65E585D31F}" presName="Name37" presStyleLbl="parChTrans1D2" presStyleIdx="0" presStyleCnt="2"/>
      <dgm:spPr/>
    </dgm:pt>
    <dgm:pt modelId="{DE2B739E-8A2B-422E-A2B0-6CE044A979D7}" type="pres">
      <dgm:prSet presAssocID="{0DAE859B-E0E7-4F09-B441-AD03D5452E94}" presName="hierRoot2" presStyleCnt="0">
        <dgm:presLayoutVars>
          <dgm:hierBranch val="init"/>
        </dgm:presLayoutVars>
      </dgm:prSet>
      <dgm:spPr/>
    </dgm:pt>
    <dgm:pt modelId="{FB200FF0-7395-40C3-A289-7A3D337D0103}" type="pres">
      <dgm:prSet presAssocID="{0DAE859B-E0E7-4F09-B441-AD03D5452E94}" presName="rootComposite" presStyleCnt="0"/>
      <dgm:spPr/>
    </dgm:pt>
    <dgm:pt modelId="{7C791704-BE79-422D-9A6A-2CFF406F5676}" type="pres">
      <dgm:prSet presAssocID="{0DAE859B-E0E7-4F09-B441-AD03D5452E94}" presName="rootText" presStyleLbl="node2" presStyleIdx="0" presStyleCnt="2">
        <dgm:presLayoutVars>
          <dgm:chPref val="3"/>
        </dgm:presLayoutVars>
      </dgm:prSet>
      <dgm:spPr/>
    </dgm:pt>
    <dgm:pt modelId="{131C793E-0787-4164-AA76-449007B04B54}" type="pres">
      <dgm:prSet presAssocID="{0DAE859B-E0E7-4F09-B441-AD03D5452E94}" presName="rootConnector" presStyleLbl="node2" presStyleIdx="0" presStyleCnt="2"/>
      <dgm:spPr/>
    </dgm:pt>
    <dgm:pt modelId="{0A549E97-8EF8-4ECC-86B5-C5097B7A16EF}" type="pres">
      <dgm:prSet presAssocID="{0DAE859B-E0E7-4F09-B441-AD03D5452E94}" presName="hierChild4" presStyleCnt="0"/>
      <dgm:spPr/>
    </dgm:pt>
    <dgm:pt modelId="{94B61D48-BA3C-4ECF-B3CF-D60C2435D638}" type="pres">
      <dgm:prSet presAssocID="{0DAE859B-E0E7-4F09-B441-AD03D5452E94}" presName="hierChild5" presStyleCnt="0"/>
      <dgm:spPr/>
    </dgm:pt>
    <dgm:pt modelId="{06C4FCC4-3D1F-42C4-96EE-84AB6291CFEB}" type="pres">
      <dgm:prSet presAssocID="{BBDCB9D7-EBD7-4D2B-AB03-D1A6A585028E}" presName="Name37" presStyleLbl="parChTrans1D2" presStyleIdx="1" presStyleCnt="2"/>
      <dgm:spPr/>
    </dgm:pt>
    <dgm:pt modelId="{B53908B9-CD62-4204-8173-C44774256D4C}" type="pres">
      <dgm:prSet presAssocID="{094062DC-90F3-470E-B924-F8C8983D71F6}" presName="hierRoot2" presStyleCnt="0">
        <dgm:presLayoutVars>
          <dgm:hierBranch val="init"/>
        </dgm:presLayoutVars>
      </dgm:prSet>
      <dgm:spPr/>
    </dgm:pt>
    <dgm:pt modelId="{D649003A-2E23-4504-BDEA-DAA890B86875}" type="pres">
      <dgm:prSet presAssocID="{094062DC-90F3-470E-B924-F8C8983D71F6}" presName="rootComposite" presStyleCnt="0"/>
      <dgm:spPr/>
    </dgm:pt>
    <dgm:pt modelId="{B85A1A64-C009-4771-87B4-8323F03FE846}" type="pres">
      <dgm:prSet presAssocID="{094062DC-90F3-470E-B924-F8C8983D71F6}" presName="rootText" presStyleLbl="node2" presStyleIdx="1" presStyleCnt="2">
        <dgm:presLayoutVars>
          <dgm:chPref val="3"/>
        </dgm:presLayoutVars>
      </dgm:prSet>
      <dgm:spPr/>
    </dgm:pt>
    <dgm:pt modelId="{DFE36006-8151-42BC-BE93-C85C3340D725}" type="pres">
      <dgm:prSet presAssocID="{094062DC-90F3-470E-B924-F8C8983D71F6}" presName="rootConnector" presStyleLbl="node2" presStyleIdx="1" presStyleCnt="2"/>
      <dgm:spPr/>
    </dgm:pt>
    <dgm:pt modelId="{8E74D870-6851-47FC-8E21-CD7B72FF1144}" type="pres">
      <dgm:prSet presAssocID="{094062DC-90F3-470E-B924-F8C8983D71F6}" presName="hierChild4" presStyleCnt="0"/>
      <dgm:spPr/>
    </dgm:pt>
    <dgm:pt modelId="{7D28C5FA-FB51-4FAA-9431-1D110004BA00}" type="pres">
      <dgm:prSet presAssocID="{094062DC-90F3-470E-B924-F8C8983D71F6}" presName="hierChild5" presStyleCnt="0"/>
      <dgm:spPr/>
    </dgm:pt>
    <dgm:pt modelId="{D087EABF-D08E-4ED0-AB85-C8B1BC9749B1}" type="pres">
      <dgm:prSet presAssocID="{D287A77A-3807-4916-BDC0-9A8F35B490D6}" presName="hierChild3" presStyleCnt="0"/>
      <dgm:spPr/>
    </dgm:pt>
  </dgm:ptLst>
  <dgm:cxnLst>
    <dgm:cxn modelId="{F17F4B18-9559-40CE-8443-3E0DDAB27827}" type="presOf" srcId="{6C446772-46E1-4FA9-9AA2-3C65E585D31F}" destId="{2B884548-2893-4094-B1CB-0F3935120923}" srcOrd="0" destOrd="0" presId="urn:microsoft.com/office/officeart/2005/8/layout/orgChart1"/>
    <dgm:cxn modelId="{63E56C18-DAEE-4ACB-9246-37937EAC8C4A}" srcId="{3BF70FE0-2284-462A-BBB3-EB9FD6C026BB}" destId="{D287A77A-3807-4916-BDC0-9A8F35B490D6}" srcOrd="0" destOrd="0" parTransId="{B4217286-23EF-4AE3-8ECE-FFE918806F50}" sibTransId="{FB342584-52C1-48A9-9E16-BE0A8ED8488A}"/>
    <dgm:cxn modelId="{BA44195C-FD81-44E6-9517-1277CA444A08}" type="presOf" srcId="{0DAE859B-E0E7-4F09-B441-AD03D5452E94}" destId="{131C793E-0787-4164-AA76-449007B04B54}" srcOrd="1" destOrd="0" presId="urn:microsoft.com/office/officeart/2005/8/layout/orgChart1"/>
    <dgm:cxn modelId="{5E05D261-0781-4BDF-AC28-A4D6CD90510C}" srcId="{D287A77A-3807-4916-BDC0-9A8F35B490D6}" destId="{094062DC-90F3-470E-B924-F8C8983D71F6}" srcOrd="1" destOrd="0" parTransId="{BBDCB9D7-EBD7-4D2B-AB03-D1A6A585028E}" sibTransId="{73F1CD69-A907-49FA-B11D-8FB1CF40A9CA}"/>
    <dgm:cxn modelId="{CE8D1A64-2B55-4B33-825D-159015AE720C}" type="presOf" srcId="{3BF70FE0-2284-462A-BBB3-EB9FD6C026BB}" destId="{2501F785-9685-4177-A5BC-3DFD89CEAAE2}" srcOrd="0" destOrd="0" presId="urn:microsoft.com/office/officeart/2005/8/layout/orgChart1"/>
    <dgm:cxn modelId="{0FB13069-0CF4-4084-B021-8F85A5F87AD2}" type="presOf" srcId="{D287A77A-3807-4916-BDC0-9A8F35B490D6}" destId="{7FC6659F-819A-42E0-9F16-643ECE99B946}" srcOrd="0" destOrd="0" presId="urn:microsoft.com/office/officeart/2005/8/layout/orgChart1"/>
    <dgm:cxn modelId="{8DE76083-7521-4557-9605-A6A289221F4C}" type="presOf" srcId="{094062DC-90F3-470E-B924-F8C8983D71F6}" destId="{DFE36006-8151-42BC-BE93-C85C3340D725}" srcOrd="1" destOrd="0" presId="urn:microsoft.com/office/officeart/2005/8/layout/orgChart1"/>
    <dgm:cxn modelId="{E1BE33B4-8E1D-4FFD-9769-2C446E792056}" type="presOf" srcId="{094062DC-90F3-470E-B924-F8C8983D71F6}" destId="{B85A1A64-C009-4771-87B4-8323F03FE846}" srcOrd="0" destOrd="0" presId="urn:microsoft.com/office/officeart/2005/8/layout/orgChart1"/>
    <dgm:cxn modelId="{EC5527BB-A965-4337-9D3D-B073C8287046}" srcId="{D287A77A-3807-4916-BDC0-9A8F35B490D6}" destId="{0DAE859B-E0E7-4F09-B441-AD03D5452E94}" srcOrd="0" destOrd="0" parTransId="{6C446772-46E1-4FA9-9AA2-3C65E585D31F}" sibTransId="{E14435BD-E6A8-41BD-87A6-F0DA3AD4E851}"/>
    <dgm:cxn modelId="{B0BE5BCA-EBC5-47CB-85DE-E949D8E1336B}" type="presOf" srcId="{BBDCB9D7-EBD7-4D2B-AB03-D1A6A585028E}" destId="{06C4FCC4-3D1F-42C4-96EE-84AB6291CFEB}" srcOrd="0" destOrd="0" presId="urn:microsoft.com/office/officeart/2005/8/layout/orgChart1"/>
    <dgm:cxn modelId="{07C6ECD4-A5A5-4775-BC8F-1C9D78AD223F}" type="presOf" srcId="{D287A77A-3807-4916-BDC0-9A8F35B490D6}" destId="{220896AF-0B54-4799-9870-1D3F174478CD}" srcOrd="1" destOrd="0" presId="urn:microsoft.com/office/officeart/2005/8/layout/orgChart1"/>
    <dgm:cxn modelId="{648A02F9-F6BE-44D4-B768-4202C4CA9D56}" type="presOf" srcId="{0DAE859B-E0E7-4F09-B441-AD03D5452E94}" destId="{7C791704-BE79-422D-9A6A-2CFF406F5676}" srcOrd="0" destOrd="0" presId="urn:microsoft.com/office/officeart/2005/8/layout/orgChart1"/>
    <dgm:cxn modelId="{EA85040C-5E99-4F62-B171-95A258C3786E}" type="presParOf" srcId="{2501F785-9685-4177-A5BC-3DFD89CEAAE2}" destId="{478A9B53-A888-48E3-A286-0F2380C21A8A}" srcOrd="0" destOrd="0" presId="urn:microsoft.com/office/officeart/2005/8/layout/orgChart1"/>
    <dgm:cxn modelId="{AA312698-2D65-4F66-8CCF-AC7A8DB65D17}" type="presParOf" srcId="{478A9B53-A888-48E3-A286-0F2380C21A8A}" destId="{3D61029E-AF81-4AC0-8ECB-CE8281D6B986}" srcOrd="0" destOrd="0" presId="urn:microsoft.com/office/officeart/2005/8/layout/orgChart1"/>
    <dgm:cxn modelId="{65AB8E90-CB6F-420D-ABA6-30341AA92637}" type="presParOf" srcId="{3D61029E-AF81-4AC0-8ECB-CE8281D6B986}" destId="{7FC6659F-819A-42E0-9F16-643ECE99B946}" srcOrd="0" destOrd="0" presId="urn:microsoft.com/office/officeart/2005/8/layout/orgChart1"/>
    <dgm:cxn modelId="{1CD3D198-87A4-4EE2-8C1E-C8C412A556A0}" type="presParOf" srcId="{3D61029E-AF81-4AC0-8ECB-CE8281D6B986}" destId="{220896AF-0B54-4799-9870-1D3F174478CD}" srcOrd="1" destOrd="0" presId="urn:microsoft.com/office/officeart/2005/8/layout/orgChart1"/>
    <dgm:cxn modelId="{668CE9D9-BBFC-4428-A8D5-DF1B55513127}" type="presParOf" srcId="{478A9B53-A888-48E3-A286-0F2380C21A8A}" destId="{E95731AD-D957-4996-9B97-E1B9C4E6D8CC}" srcOrd="1" destOrd="0" presId="urn:microsoft.com/office/officeart/2005/8/layout/orgChart1"/>
    <dgm:cxn modelId="{C3B95770-B072-4191-8BE2-20810CEAC80D}" type="presParOf" srcId="{E95731AD-D957-4996-9B97-E1B9C4E6D8CC}" destId="{2B884548-2893-4094-B1CB-0F3935120923}" srcOrd="0" destOrd="0" presId="urn:microsoft.com/office/officeart/2005/8/layout/orgChart1"/>
    <dgm:cxn modelId="{BCBE0222-B19E-4C1F-851D-DD7769FCC813}" type="presParOf" srcId="{E95731AD-D957-4996-9B97-E1B9C4E6D8CC}" destId="{DE2B739E-8A2B-422E-A2B0-6CE044A979D7}" srcOrd="1" destOrd="0" presId="urn:microsoft.com/office/officeart/2005/8/layout/orgChart1"/>
    <dgm:cxn modelId="{E476365D-D999-4AAB-A06F-40BBEA79BD7B}" type="presParOf" srcId="{DE2B739E-8A2B-422E-A2B0-6CE044A979D7}" destId="{FB200FF0-7395-40C3-A289-7A3D337D0103}" srcOrd="0" destOrd="0" presId="urn:microsoft.com/office/officeart/2005/8/layout/orgChart1"/>
    <dgm:cxn modelId="{D3F6C154-273B-4CBD-A921-73509E67364B}" type="presParOf" srcId="{FB200FF0-7395-40C3-A289-7A3D337D0103}" destId="{7C791704-BE79-422D-9A6A-2CFF406F5676}" srcOrd="0" destOrd="0" presId="urn:microsoft.com/office/officeart/2005/8/layout/orgChart1"/>
    <dgm:cxn modelId="{7DBB1006-78CE-41A4-B52C-9B3FF810148A}" type="presParOf" srcId="{FB200FF0-7395-40C3-A289-7A3D337D0103}" destId="{131C793E-0787-4164-AA76-449007B04B54}" srcOrd="1" destOrd="0" presId="urn:microsoft.com/office/officeart/2005/8/layout/orgChart1"/>
    <dgm:cxn modelId="{4E470A23-0DB3-49B7-8B46-1DBF4BEBFF26}" type="presParOf" srcId="{DE2B739E-8A2B-422E-A2B0-6CE044A979D7}" destId="{0A549E97-8EF8-4ECC-86B5-C5097B7A16EF}" srcOrd="1" destOrd="0" presId="urn:microsoft.com/office/officeart/2005/8/layout/orgChart1"/>
    <dgm:cxn modelId="{9709C5EA-7E43-47C0-837B-E929FE12CD86}" type="presParOf" srcId="{DE2B739E-8A2B-422E-A2B0-6CE044A979D7}" destId="{94B61D48-BA3C-4ECF-B3CF-D60C2435D638}" srcOrd="2" destOrd="0" presId="urn:microsoft.com/office/officeart/2005/8/layout/orgChart1"/>
    <dgm:cxn modelId="{45424F8F-DFE9-4C05-8AD7-0935415F46DD}" type="presParOf" srcId="{E95731AD-D957-4996-9B97-E1B9C4E6D8CC}" destId="{06C4FCC4-3D1F-42C4-96EE-84AB6291CFEB}" srcOrd="2" destOrd="0" presId="urn:microsoft.com/office/officeart/2005/8/layout/orgChart1"/>
    <dgm:cxn modelId="{426671CF-74DC-4C32-9B92-FEDE37D2617D}" type="presParOf" srcId="{E95731AD-D957-4996-9B97-E1B9C4E6D8CC}" destId="{B53908B9-CD62-4204-8173-C44774256D4C}" srcOrd="3" destOrd="0" presId="urn:microsoft.com/office/officeart/2005/8/layout/orgChart1"/>
    <dgm:cxn modelId="{5F95E6BC-6386-4EC8-A893-8712E8335182}" type="presParOf" srcId="{B53908B9-CD62-4204-8173-C44774256D4C}" destId="{D649003A-2E23-4504-BDEA-DAA890B86875}" srcOrd="0" destOrd="0" presId="urn:microsoft.com/office/officeart/2005/8/layout/orgChart1"/>
    <dgm:cxn modelId="{356631A7-6E71-4E2D-ACD4-1F338F18A201}" type="presParOf" srcId="{D649003A-2E23-4504-BDEA-DAA890B86875}" destId="{B85A1A64-C009-4771-87B4-8323F03FE846}" srcOrd="0" destOrd="0" presId="urn:microsoft.com/office/officeart/2005/8/layout/orgChart1"/>
    <dgm:cxn modelId="{10490299-3977-42BA-82F4-8987F84F4485}" type="presParOf" srcId="{D649003A-2E23-4504-BDEA-DAA890B86875}" destId="{DFE36006-8151-42BC-BE93-C85C3340D725}" srcOrd="1" destOrd="0" presId="urn:microsoft.com/office/officeart/2005/8/layout/orgChart1"/>
    <dgm:cxn modelId="{8D276D40-289E-4535-81EB-283359105524}" type="presParOf" srcId="{B53908B9-CD62-4204-8173-C44774256D4C}" destId="{8E74D870-6851-47FC-8E21-CD7B72FF1144}" srcOrd="1" destOrd="0" presId="urn:microsoft.com/office/officeart/2005/8/layout/orgChart1"/>
    <dgm:cxn modelId="{00EC6AE2-8A60-41D2-8748-A65657DF0C63}" type="presParOf" srcId="{B53908B9-CD62-4204-8173-C44774256D4C}" destId="{7D28C5FA-FB51-4FAA-9431-1D110004BA00}" srcOrd="2" destOrd="0" presId="urn:microsoft.com/office/officeart/2005/8/layout/orgChart1"/>
    <dgm:cxn modelId="{F95E0F26-6D81-4009-810C-DD2A1D8F7295}" type="presParOf" srcId="{478A9B53-A888-48E3-A286-0F2380C21A8A}" destId="{D087EABF-D08E-4ED0-AB85-C8B1BC9749B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2C3742-760D-4F95-B5A0-25A108E64627}" type="doc">
      <dgm:prSet loTypeId="urn:microsoft.com/office/officeart/2011/layout/HexagonRadial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0CC580F-5EA9-4552-81CD-A4611EDACBE9}">
      <dgm:prSet phldrT="[Text]" custT="1"/>
      <dgm:spPr/>
      <dgm:t>
        <a:bodyPr/>
        <a:lstStyle/>
        <a:p>
          <a:r>
            <a:rPr lang="en-US" sz="2800" dirty="0"/>
            <a:t>Azure</a:t>
          </a:r>
        </a:p>
      </dgm:t>
    </dgm:pt>
    <dgm:pt modelId="{CCAAFE7C-0C49-42EE-9702-F2D13484CCCB}" type="parTrans" cxnId="{1CC6633E-87C7-46AB-812C-491CD34F42F8}">
      <dgm:prSet/>
      <dgm:spPr/>
      <dgm:t>
        <a:bodyPr/>
        <a:lstStyle/>
        <a:p>
          <a:endParaRPr lang="en-US" sz="2800"/>
        </a:p>
      </dgm:t>
    </dgm:pt>
    <dgm:pt modelId="{AFCE5213-6A47-4918-8B36-9DE3995ECEFC}" type="sibTrans" cxnId="{1CC6633E-87C7-46AB-812C-491CD34F42F8}">
      <dgm:prSet/>
      <dgm:spPr/>
      <dgm:t>
        <a:bodyPr/>
        <a:lstStyle/>
        <a:p>
          <a:endParaRPr lang="en-US" sz="2800"/>
        </a:p>
      </dgm:t>
    </dgm:pt>
    <dgm:pt modelId="{F9F6D071-8D35-4E33-AB8F-5F7C1C497145}">
      <dgm:prSet phldrT="[Text]" custT="1"/>
      <dgm:spPr/>
      <dgm:t>
        <a:bodyPr/>
        <a:lstStyle/>
        <a:p>
          <a:r>
            <a:rPr lang="en-US" sz="2800" dirty="0"/>
            <a:t>AI Services</a:t>
          </a:r>
        </a:p>
      </dgm:t>
    </dgm:pt>
    <dgm:pt modelId="{DE2A2FD4-8E6F-46C6-A11C-F134A208B5E3}" type="parTrans" cxnId="{A5C2E76D-79F6-4AC9-BAEF-2910EB11977C}">
      <dgm:prSet/>
      <dgm:spPr/>
      <dgm:t>
        <a:bodyPr/>
        <a:lstStyle/>
        <a:p>
          <a:endParaRPr lang="en-US" sz="2800"/>
        </a:p>
      </dgm:t>
    </dgm:pt>
    <dgm:pt modelId="{117B77F8-F65F-4CDB-BAFA-3AF18C9B9880}" type="sibTrans" cxnId="{A5C2E76D-79F6-4AC9-BAEF-2910EB11977C}">
      <dgm:prSet/>
      <dgm:spPr/>
      <dgm:t>
        <a:bodyPr/>
        <a:lstStyle/>
        <a:p>
          <a:endParaRPr lang="en-US" sz="2800"/>
        </a:p>
      </dgm:t>
    </dgm:pt>
    <dgm:pt modelId="{6D7F5E31-4B94-455F-9B10-159CA4A4AAFF}">
      <dgm:prSet phldrT="[Text]" custT="1"/>
      <dgm:spPr/>
      <dgm:t>
        <a:bodyPr/>
        <a:lstStyle/>
        <a:p>
          <a:r>
            <a:rPr lang="en-US" sz="2800" dirty="0"/>
            <a:t>Open AI</a:t>
          </a:r>
        </a:p>
      </dgm:t>
    </dgm:pt>
    <dgm:pt modelId="{4F617C79-8257-4824-82D8-994D7AE8DC01}" type="parTrans" cxnId="{FC58EB2B-7529-4E09-9AB7-45446338C594}">
      <dgm:prSet/>
      <dgm:spPr/>
      <dgm:t>
        <a:bodyPr/>
        <a:lstStyle/>
        <a:p>
          <a:endParaRPr lang="en-US" sz="2800"/>
        </a:p>
      </dgm:t>
    </dgm:pt>
    <dgm:pt modelId="{47C7A46E-4236-49A6-90CC-D65C4CCF3566}" type="sibTrans" cxnId="{FC58EB2B-7529-4E09-9AB7-45446338C594}">
      <dgm:prSet/>
      <dgm:spPr/>
      <dgm:t>
        <a:bodyPr/>
        <a:lstStyle/>
        <a:p>
          <a:endParaRPr lang="en-US" sz="2800"/>
        </a:p>
      </dgm:t>
    </dgm:pt>
    <dgm:pt modelId="{7357370C-41D7-4ABF-9CDE-09F5A52850F4}">
      <dgm:prSet phldrT="[Text]" custT="1"/>
      <dgm:spPr/>
      <dgm:t>
        <a:bodyPr/>
        <a:lstStyle/>
        <a:p>
          <a:r>
            <a:rPr lang="en-US" sz="2800" dirty="0"/>
            <a:t>Vision</a:t>
          </a:r>
        </a:p>
      </dgm:t>
    </dgm:pt>
    <dgm:pt modelId="{70212369-3213-4D7B-9D41-145366C1F7C0}" type="parTrans" cxnId="{6A937FE9-BFCC-45F4-B321-4A660F8F431A}">
      <dgm:prSet/>
      <dgm:spPr/>
      <dgm:t>
        <a:bodyPr/>
        <a:lstStyle/>
        <a:p>
          <a:endParaRPr lang="en-US" sz="2800"/>
        </a:p>
      </dgm:t>
    </dgm:pt>
    <dgm:pt modelId="{52488F00-08A4-4CA7-A4B3-EAACAAC87A02}" type="sibTrans" cxnId="{6A937FE9-BFCC-45F4-B321-4A660F8F431A}">
      <dgm:prSet/>
      <dgm:spPr/>
      <dgm:t>
        <a:bodyPr/>
        <a:lstStyle/>
        <a:p>
          <a:endParaRPr lang="en-US" sz="2800"/>
        </a:p>
      </dgm:t>
    </dgm:pt>
    <dgm:pt modelId="{9DF50673-2500-4FBA-9670-4778EC2A66BD}">
      <dgm:prSet phldrT="[Text]"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DE3909EF-AA0B-408E-9962-DB735850E07D}" type="parTrans" cxnId="{2DEDEA7D-FAE9-46DB-9713-ADE2BF6A0B8C}">
      <dgm:prSet/>
      <dgm:spPr/>
      <dgm:t>
        <a:bodyPr/>
        <a:lstStyle/>
        <a:p>
          <a:endParaRPr lang="en-US" sz="2800"/>
        </a:p>
      </dgm:t>
    </dgm:pt>
    <dgm:pt modelId="{261FDF36-96B5-42A7-AE62-99159B736F38}" type="sibTrans" cxnId="{2DEDEA7D-FAE9-46DB-9713-ADE2BF6A0B8C}">
      <dgm:prSet/>
      <dgm:spPr/>
      <dgm:t>
        <a:bodyPr/>
        <a:lstStyle/>
        <a:p>
          <a:endParaRPr lang="en-US" sz="2800"/>
        </a:p>
      </dgm:t>
    </dgm:pt>
    <dgm:pt modelId="{57B63D93-DBDB-4B6B-BD8F-7FDFA8CB66B7}">
      <dgm:prSet phldrT="[Text]" custT="1"/>
      <dgm:spPr/>
      <dgm:t>
        <a:bodyPr/>
        <a:lstStyle/>
        <a:p>
          <a:r>
            <a:rPr lang="en-US" sz="2800" dirty="0"/>
            <a:t>Web Apps</a:t>
          </a:r>
        </a:p>
      </dgm:t>
    </dgm:pt>
    <dgm:pt modelId="{E28EBF41-D2A8-4D74-990B-5ECA1EADFE3B}" type="parTrans" cxnId="{7C4947BB-658A-4A4A-80CC-BF4F5DF00730}">
      <dgm:prSet/>
      <dgm:spPr/>
      <dgm:t>
        <a:bodyPr/>
        <a:lstStyle/>
        <a:p>
          <a:endParaRPr lang="en-US" sz="2800"/>
        </a:p>
      </dgm:t>
    </dgm:pt>
    <dgm:pt modelId="{B6384D1D-2BE2-4BD1-AF73-86E88A5A49FB}" type="sibTrans" cxnId="{7C4947BB-658A-4A4A-80CC-BF4F5DF00730}">
      <dgm:prSet/>
      <dgm:spPr/>
      <dgm:t>
        <a:bodyPr/>
        <a:lstStyle/>
        <a:p>
          <a:endParaRPr lang="en-US" sz="2800"/>
        </a:p>
      </dgm:t>
    </dgm:pt>
    <dgm:pt modelId="{BA20DE8C-4793-4447-B5D6-6FA9D50672D3}">
      <dgm:prSet phldrT="[Text]" custT="1"/>
      <dgm:spPr/>
      <dgm:t>
        <a:bodyPr/>
        <a:lstStyle/>
        <a:p>
          <a:r>
            <a:rPr lang="en-US" sz="2800" dirty="0"/>
            <a:t>Storage Services</a:t>
          </a:r>
        </a:p>
      </dgm:t>
    </dgm:pt>
    <dgm:pt modelId="{E4B74783-DC50-48CB-A847-54F54B3DA932}" type="sibTrans" cxnId="{A3F4FE38-8F77-4A78-9DA5-D0D74A7144CE}">
      <dgm:prSet/>
      <dgm:spPr/>
      <dgm:t>
        <a:bodyPr/>
        <a:lstStyle/>
        <a:p>
          <a:endParaRPr lang="en-US" sz="2800"/>
        </a:p>
      </dgm:t>
    </dgm:pt>
    <dgm:pt modelId="{B3CEDB85-0740-46C9-BF3F-238F1C2A7641}" type="parTrans" cxnId="{A3F4FE38-8F77-4A78-9DA5-D0D74A7144CE}">
      <dgm:prSet/>
      <dgm:spPr/>
      <dgm:t>
        <a:bodyPr/>
        <a:lstStyle/>
        <a:p>
          <a:endParaRPr lang="en-US" sz="2800"/>
        </a:p>
      </dgm:t>
    </dgm:pt>
    <dgm:pt modelId="{5F4639C6-12DD-4D91-A63E-49FA645B31ED}" type="pres">
      <dgm:prSet presAssocID="{CA2C3742-760D-4F95-B5A0-25A108E64627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EB98B482-A721-46D7-B4D8-7AA9894D3ECB}" type="pres">
      <dgm:prSet presAssocID="{A0CC580F-5EA9-4552-81CD-A4611EDACBE9}" presName="Parent" presStyleLbl="node0" presStyleIdx="0" presStyleCnt="1">
        <dgm:presLayoutVars>
          <dgm:chMax val="6"/>
          <dgm:chPref val="6"/>
        </dgm:presLayoutVars>
      </dgm:prSet>
      <dgm:spPr/>
    </dgm:pt>
    <dgm:pt modelId="{2DF1F3B4-870B-4544-99FD-9CDB625495F7}" type="pres">
      <dgm:prSet presAssocID="{F9F6D071-8D35-4E33-AB8F-5F7C1C497145}" presName="Accent1" presStyleCnt="0"/>
      <dgm:spPr/>
    </dgm:pt>
    <dgm:pt modelId="{943F15D0-1AC7-4FD8-86E6-B90846CC0AF7}" type="pres">
      <dgm:prSet presAssocID="{F9F6D071-8D35-4E33-AB8F-5F7C1C497145}" presName="Accent" presStyleLbl="bgShp" presStyleIdx="0" presStyleCnt="6"/>
      <dgm:spPr/>
    </dgm:pt>
    <dgm:pt modelId="{10B18D98-1B1F-431E-926B-6B182C3F429F}" type="pres">
      <dgm:prSet presAssocID="{F9F6D071-8D35-4E33-AB8F-5F7C1C497145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26F95841-8D69-4E38-B066-C940BBA22B06}" type="pres">
      <dgm:prSet presAssocID="{6D7F5E31-4B94-455F-9B10-159CA4A4AAFF}" presName="Accent2" presStyleCnt="0"/>
      <dgm:spPr/>
    </dgm:pt>
    <dgm:pt modelId="{7A3EE7E5-4846-4346-90A7-DEE9DC8D239E}" type="pres">
      <dgm:prSet presAssocID="{6D7F5E31-4B94-455F-9B10-159CA4A4AAFF}" presName="Accent" presStyleLbl="bgShp" presStyleIdx="1" presStyleCnt="6"/>
      <dgm:spPr/>
    </dgm:pt>
    <dgm:pt modelId="{397E80D5-B126-486B-9DF5-D437676D0352}" type="pres">
      <dgm:prSet presAssocID="{6D7F5E31-4B94-455F-9B10-159CA4A4AAFF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560F0ED-D15C-4911-9217-BB3BF1F993F5}" type="pres">
      <dgm:prSet presAssocID="{7357370C-41D7-4ABF-9CDE-09F5A52850F4}" presName="Accent3" presStyleCnt="0"/>
      <dgm:spPr/>
    </dgm:pt>
    <dgm:pt modelId="{77D18144-F629-486F-AD7B-C0CC143C98FB}" type="pres">
      <dgm:prSet presAssocID="{7357370C-41D7-4ABF-9CDE-09F5A52850F4}" presName="Accent" presStyleLbl="bgShp" presStyleIdx="2" presStyleCnt="6"/>
      <dgm:spPr/>
    </dgm:pt>
    <dgm:pt modelId="{D3D7E0C5-3958-40B3-AA51-FF0C57B0D4AC}" type="pres">
      <dgm:prSet presAssocID="{7357370C-41D7-4ABF-9CDE-09F5A52850F4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ED21B500-BF66-4299-B93D-E847A68B5350}" type="pres">
      <dgm:prSet presAssocID="{BA20DE8C-4793-4447-B5D6-6FA9D50672D3}" presName="Accent4" presStyleCnt="0"/>
      <dgm:spPr/>
    </dgm:pt>
    <dgm:pt modelId="{C772802B-614D-4336-9745-76F63CB01425}" type="pres">
      <dgm:prSet presAssocID="{BA20DE8C-4793-4447-B5D6-6FA9D50672D3}" presName="Accent" presStyleLbl="bgShp" presStyleIdx="3" presStyleCnt="6"/>
      <dgm:spPr/>
    </dgm:pt>
    <dgm:pt modelId="{BE02E21C-8281-4747-B86C-BC53D125500D}" type="pres">
      <dgm:prSet presAssocID="{BA20DE8C-4793-4447-B5D6-6FA9D50672D3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D833E453-2147-468B-A56E-70B78A25BC84}" type="pres">
      <dgm:prSet presAssocID="{9DF50673-2500-4FBA-9670-4778EC2A66BD}" presName="Accent5" presStyleCnt="0"/>
      <dgm:spPr/>
    </dgm:pt>
    <dgm:pt modelId="{253F5EF0-2F88-4126-A630-0657374CB767}" type="pres">
      <dgm:prSet presAssocID="{9DF50673-2500-4FBA-9670-4778EC2A66BD}" presName="Accent" presStyleLbl="bgShp" presStyleIdx="4" presStyleCnt="6"/>
      <dgm:spPr/>
    </dgm:pt>
    <dgm:pt modelId="{1B6F9ED9-055F-445D-9D83-AD08EC21E4B6}" type="pres">
      <dgm:prSet presAssocID="{9DF50673-2500-4FBA-9670-4778EC2A66BD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F1AB6A8F-6DA7-4E70-9C82-A969EE0773F6}" type="pres">
      <dgm:prSet presAssocID="{57B63D93-DBDB-4B6B-BD8F-7FDFA8CB66B7}" presName="Accent6" presStyleCnt="0"/>
      <dgm:spPr/>
    </dgm:pt>
    <dgm:pt modelId="{FB5CC93A-642E-47DD-9D40-55BC84D26E67}" type="pres">
      <dgm:prSet presAssocID="{57B63D93-DBDB-4B6B-BD8F-7FDFA8CB66B7}" presName="Accent" presStyleLbl="bgShp" presStyleIdx="5" presStyleCnt="6"/>
      <dgm:spPr/>
    </dgm:pt>
    <dgm:pt modelId="{65738EBB-30B0-4C5F-810F-AF1164128CB0}" type="pres">
      <dgm:prSet presAssocID="{57B63D93-DBDB-4B6B-BD8F-7FDFA8CB66B7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2EC98209-A154-487F-9FCE-9575F743D020}" type="presOf" srcId="{9DF50673-2500-4FBA-9670-4778EC2A66BD}" destId="{1B6F9ED9-055F-445D-9D83-AD08EC21E4B6}" srcOrd="0" destOrd="0" presId="urn:microsoft.com/office/officeart/2011/layout/HexagonRadial"/>
    <dgm:cxn modelId="{9898EC19-5446-472A-88CD-4AB917D53B01}" type="presOf" srcId="{57B63D93-DBDB-4B6B-BD8F-7FDFA8CB66B7}" destId="{65738EBB-30B0-4C5F-810F-AF1164128CB0}" srcOrd="0" destOrd="0" presId="urn:microsoft.com/office/officeart/2011/layout/HexagonRadial"/>
    <dgm:cxn modelId="{FC58EB2B-7529-4E09-9AB7-45446338C594}" srcId="{A0CC580F-5EA9-4552-81CD-A4611EDACBE9}" destId="{6D7F5E31-4B94-455F-9B10-159CA4A4AAFF}" srcOrd="1" destOrd="0" parTransId="{4F617C79-8257-4824-82D8-994D7AE8DC01}" sibTransId="{47C7A46E-4236-49A6-90CC-D65C4CCF3566}"/>
    <dgm:cxn modelId="{A3F4FE38-8F77-4A78-9DA5-D0D74A7144CE}" srcId="{A0CC580F-5EA9-4552-81CD-A4611EDACBE9}" destId="{BA20DE8C-4793-4447-B5D6-6FA9D50672D3}" srcOrd="3" destOrd="0" parTransId="{B3CEDB85-0740-46C9-BF3F-238F1C2A7641}" sibTransId="{E4B74783-DC50-48CB-A847-54F54B3DA932}"/>
    <dgm:cxn modelId="{1CC6633E-87C7-46AB-812C-491CD34F42F8}" srcId="{CA2C3742-760D-4F95-B5A0-25A108E64627}" destId="{A0CC580F-5EA9-4552-81CD-A4611EDACBE9}" srcOrd="0" destOrd="0" parTransId="{CCAAFE7C-0C49-42EE-9702-F2D13484CCCB}" sibTransId="{AFCE5213-6A47-4918-8B36-9DE3995ECEFC}"/>
    <dgm:cxn modelId="{112C5746-042A-4F93-8148-806016A1E3F6}" type="presOf" srcId="{6D7F5E31-4B94-455F-9B10-159CA4A4AAFF}" destId="{397E80D5-B126-486B-9DF5-D437676D0352}" srcOrd="0" destOrd="0" presId="urn:microsoft.com/office/officeart/2011/layout/HexagonRadial"/>
    <dgm:cxn modelId="{A5C2E76D-79F6-4AC9-BAEF-2910EB11977C}" srcId="{A0CC580F-5EA9-4552-81CD-A4611EDACBE9}" destId="{F9F6D071-8D35-4E33-AB8F-5F7C1C497145}" srcOrd="0" destOrd="0" parTransId="{DE2A2FD4-8E6F-46C6-A11C-F134A208B5E3}" sibTransId="{117B77F8-F65F-4CDB-BAFA-3AF18C9B9880}"/>
    <dgm:cxn modelId="{36286E74-1CE8-47CF-AF08-938437B444E8}" type="presOf" srcId="{BA20DE8C-4793-4447-B5D6-6FA9D50672D3}" destId="{BE02E21C-8281-4747-B86C-BC53D125500D}" srcOrd="0" destOrd="0" presId="urn:microsoft.com/office/officeart/2011/layout/HexagonRadial"/>
    <dgm:cxn modelId="{2DEDEA7D-FAE9-46DB-9713-ADE2BF6A0B8C}" srcId="{A0CC580F-5EA9-4552-81CD-A4611EDACBE9}" destId="{9DF50673-2500-4FBA-9670-4778EC2A66BD}" srcOrd="4" destOrd="0" parTransId="{DE3909EF-AA0B-408E-9962-DB735850E07D}" sibTransId="{261FDF36-96B5-42A7-AE62-99159B736F38}"/>
    <dgm:cxn modelId="{3879E19F-F495-4A1E-94C8-6F6CB449C468}" type="presOf" srcId="{F9F6D071-8D35-4E33-AB8F-5F7C1C497145}" destId="{10B18D98-1B1F-431E-926B-6B182C3F429F}" srcOrd="0" destOrd="0" presId="urn:microsoft.com/office/officeart/2011/layout/HexagonRadial"/>
    <dgm:cxn modelId="{FC69B4B8-7355-41CC-A4A0-5580F2239B7C}" type="presOf" srcId="{CA2C3742-760D-4F95-B5A0-25A108E64627}" destId="{5F4639C6-12DD-4D91-A63E-49FA645B31ED}" srcOrd="0" destOrd="0" presId="urn:microsoft.com/office/officeart/2011/layout/HexagonRadial"/>
    <dgm:cxn modelId="{7C4947BB-658A-4A4A-80CC-BF4F5DF00730}" srcId="{A0CC580F-5EA9-4552-81CD-A4611EDACBE9}" destId="{57B63D93-DBDB-4B6B-BD8F-7FDFA8CB66B7}" srcOrd="5" destOrd="0" parTransId="{E28EBF41-D2A8-4D74-990B-5ECA1EADFE3B}" sibTransId="{B6384D1D-2BE2-4BD1-AF73-86E88A5A49FB}"/>
    <dgm:cxn modelId="{664381E4-1727-46E6-AA46-7636F7AC6D22}" type="presOf" srcId="{A0CC580F-5EA9-4552-81CD-A4611EDACBE9}" destId="{EB98B482-A721-46D7-B4D8-7AA9894D3ECB}" srcOrd="0" destOrd="0" presId="urn:microsoft.com/office/officeart/2011/layout/HexagonRadial"/>
    <dgm:cxn modelId="{6A937FE9-BFCC-45F4-B321-4A660F8F431A}" srcId="{A0CC580F-5EA9-4552-81CD-A4611EDACBE9}" destId="{7357370C-41D7-4ABF-9CDE-09F5A52850F4}" srcOrd="2" destOrd="0" parTransId="{70212369-3213-4D7B-9D41-145366C1F7C0}" sibTransId="{52488F00-08A4-4CA7-A4B3-EAACAAC87A02}"/>
    <dgm:cxn modelId="{2A5411FE-68CC-49A8-86F5-BFB641FFEAA2}" type="presOf" srcId="{7357370C-41D7-4ABF-9CDE-09F5A52850F4}" destId="{D3D7E0C5-3958-40B3-AA51-FF0C57B0D4AC}" srcOrd="0" destOrd="0" presId="urn:microsoft.com/office/officeart/2011/layout/HexagonRadial"/>
    <dgm:cxn modelId="{98FA37F4-6469-4EBF-95BA-844F1E0D0F9E}" type="presParOf" srcId="{5F4639C6-12DD-4D91-A63E-49FA645B31ED}" destId="{EB98B482-A721-46D7-B4D8-7AA9894D3ECB}" srcOrd="0" destOrd="0" presId="urn:microsoft.com/office/officeart/2011/layout/HexagonRadial"/>
    <dgm:cxn modelId="{5C89068A-C641-40D4-8973-367602E97453}" type="presParOf" srcId="{5F4639C6-12DD-4D91-A63E-49FA645B31ED}" destId="{2DF1F3B4-870B-4544-99FD-9CDB625495F7}" srcOrd="1" destOrd="0" presId="urn:microsoft.com/office/officeart/2011/layout/HexagonRadial"/>
    <dgm:cxn modelId="{5DC8DD10-08D0-41DF-8EC7-BCC6ECC6CD46}" type="presParOf" srcId="{2DF1F3B4-870B-4544-99FD-9CDB625495F7}" destId="{943F15D0-1AC7-4FD8-86E6-B90846CC0AF7}" srcOrd="0" destOrd="0" presId="urn:microsoft.com/office/officeart/2011/layout/HexagonRadial"/>
    <dgm:cxn modelId="{B9DACA87-44FF-4E02-BCBC-FF993916E7E1}" type="presParOf" srcId="{5F4639C6-12DD-4D91-A63E-49FA645B31ED}" destId="{10B18D98-1B1F-431E-926B-6B182C3F429F}" srcOrd="2" destOrd="0" presId="urn:microsoft.com/office/officeart/2011/layout/HexagonRadial"/>
    <dgm:cxn modelId="{534A44C4-E8EB-429B-8CDF-E942926F43FA}" type="presParOf" srcId="{5F4639C6-12DD-4D91-A63E-49FA645B31ED}" destId="{26F95841-8D69-4E38-B066-C940BBA22B06}" srcOrd="3" destOrd="0" presId="urn:microsoft.com/office/officeart/2011/layout/HexagonRadial"/>
    <dgm:cxn modelId="{AFD9427E-4695-41B3-9497-755C5C67F1CF}" type="presParOf" srcId="{26F95841-8D69-4E38-B066-C940BBA22B06}" destId="{7A3EE7E5-4846-4346-90A7-DEE9DC8D239E}" srcOrd="0" destOrd="0" presId="urn:microsoft.com/office/officeart/2011/layout/HexagonRadial"/>
    <dgm:cxn modelId="{106914D7-7A41-466E-BEF9-E16B846FB572}" type="presParOf" srcId="{5F4639C6-12DD-4D91-A63E-49FA645B31ED}" destId="{397E80D5-B126-486B-9DF5-D437676D0352}" srcOrd="4" destOrd="0" presId="urn:microsoft.com/office/officeart/2011/layout/HexagonRadial"/>
    <dgm:cxn modelId="{115BB8ED-729E-433B-9E3C-70A51F1B6A90}" type="presParOf" srcId="{5F4639C6-12DD-4D91-A63E-49FA645B31ED}" destId="{9560F0ED-D15C-4911-9217-BB3BF1F993F5}" srcOrd="5" destOrd="0" presId="urn:microsoft.com/office/officeart/2011/layout/HexagonRadial"/>
    <dgm:cxn modelId="{AF3A25A6-6F79-4EFB-A645-23B6B4BE2C7D}" type="presParOf" srcId="{9560F0ED-D15C-4911-9217-BB3BF1F993F5}" destId="{77D18144-F629-486F-AD7B-C0CC143C98FB}" srcOrd="0" destOrd="0" presId="urn:microsoft.com/office/officeart/2011/layout/HexagonRadial"/>
    <dgm:cxn modelId="{02F3E9A0-453C-436D-B2B1-EA52CABCFE8F}" type="presParOf" srcId="{5F4639C6-12DD-4D91-A63E-49FA645B31ED}" destId="{D3D7E0C5-3958-40B3-AA51-FF0C57B0D4AC}" srcOrd="6" destOrd="0" presId="urn:microsoft.com/office/officeart/2011/layout/HexagonRadial"/>
    <dgm:cxn modelId="{FDAA91CA-7339-4ACA-ADE7-15A2BADBDA9B}" type="presParOf" srcId="{5F4639C6-12DD-4D91-A63E-49FA645B31ED}" destId="{ED21B500-BF66-4299-B93D-E847A68B5350}" srcOrd="7" destOrd="0" presId="urn:microsoft.com/office/officeart/2011/layout/HexagonRadial"/>
    <dgm:cxn modelId="{7740F2CC-FDBC-4C4A-8636-A67F517B2CA1}" type="presParOf" srcId="{ED21B500-BF66-4299-B93D-E847A68B5350}" destId="{C772802B-614D-4336-9745-76F63CB01425}" srcOrd="0" destOrd="0" presId="urn:microsoft.com/office/officeart/2011/layout/HexagonRadial"/>
    <dgm:cxn modelId="{1138A47F-C861-4511-852A-BE0F2A63D72E}" type="presParOf" srcId="{5F4639C6-12DD-4D91-A63E-49FA645B31ED}" destId="{BE02E21C-8281-4747-B86C-BC53D125500D}" srcOrd="8" destOrd="0" presId="urn:microsoft.com/office/officeart/2011/layout/HexagonRadial"/>
    <dgm:cxn modelId="{3AFEAD9B-2050-402F-8501-F9D4C8A0D747}" type="presParOf" srcId="{5F4639C6-12DD-4D91-A63E-49FA645B31ED}" destId="{D833E453-2147-468B-A56E-70B78A25BC84}" srcOrd="9" destOrd="0" presId="urn:microsoft.com/office/officeart/2011/layout/HexagonRadial"/>
    <dgm:cxn modelId="{54D5E771-3B1B-40C9-9306-F99B75836499}" type="presParOf" srcId="{D833E453-2147-468B-A56E-70B78A25BC84}" destId="{253F5EF0-2F88-4126-A630-0657374CB767}" srcOrd="0" destOrd="0" presId="urn:microsoft.com/office/officeart/2011/layout/HexagonRadial"/>
    <dgm:cxn modelId="{5F14630E-5884-4FCD-9AB0-CDDFB279BECA}" type="presParOf" srcId="{5F4639C6-12DD-4D91-A63E-49FA645B31ED}" destId="{1B6F9ED9-055F-445D-9D83-AD08EC21E4B6}" srcOrd="10" destOrd="0" presId="urn:microsoft.com/office/officeart/2011/layout/HexagonRadial"/>
    <dgm:cxn modelId="{893065E8-0FC8-442B-8FAE-18D7088EFE72}" type="presParOf" srcId="{5F4639C6-12DD-4D91-A63E-49FA645B31ED}" destId="{F1AB6A8F-6DA7-4E70-9C82-A969EE0773F6}" srcOrd="11" destOrd="0" presId="urn:microsoft.com/office/officeart/2011/layout/HexagonRadial"/>
    <dgm:cxn modelId="{57DDBD2E-BC88-40AA-B556-BFED775A8E07}" type="presParOf" srcId="{F1AB6A8F-6DA7-4E70-9C82-A969EE0773F6}" destId="{FB5CC93A-642E-47DD-9D40-55BC84D26E67}" srcOrd="0" destOrd="0" presId="urn:microsoft.com/office/officeart/2011/layout/HexagonRadial"/>
    <dgm:cxn modelId="{B7DF5E67-3867-4202-B1A5-6A40FA2EC2BF}" type="presParOf" srcId="{5F4639C6-12DD-4D91-A63E-49FA645B31ED}" destId="{65738EBB-30B0-4C5F-810F-AF1164128CB0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6096E4-B868-4A44-BEF4-8020E3954B50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E08CA01-9C1C-4DA3-87BB-A21DF8379F19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Improved Relevance</a:t>
          </a:r>
        </a:p>
      </dgm:t>
    </dgm:pt>
    <dgm:pt modelId="{C39B95B1-92D5-490A-ACB2-6FA4B4259D9D}" type="parTrans" cxnId="{045CB6C9-B6A8-4E18-BD29-B4E9906C0C8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A981BBB-F354-45EB-BBA3-0959119D6505}" type="sibTrans" cxnId="{045CB6C9-B6A8-4E18-BD29-B4E9906C0C8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664858F-5D77-413F-9A4B-DD09F2088293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Boarder Coverage</a:t>
          </a:r>
        </a:p>
      </dgm:t>
    </dgm:pt>
    <dgm:pt modelId="{74F5F22E-FDC0-4EBB-8DCB-951D1003CF01}" type="parTrans" cxnId="{E19546C3-6E58-412C-9B86-E9C79A9DC05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A101C91-12B0-4F19-8A8E-D8981B6A7F14}" type="sibTrans" cxnId="{E19546C3-6E58-412C-9B86-E9C79A9DC05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43B0315-23E1-4657-9FCC-913DE96E30D6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Enhanced Coherence</a:t>
          </a:r>
        </a:p>
      </dgm:t>
    </dgm:pt>
    <dgm:pt modelId="{D9731528-F8DE-4B88-9882-385D98D57E9F}" type="parTrans" cxnId="{521027AC-1EB8-4BC2-89EE-A26C08CC53BD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548A008-235F-4CBB-B577-C1C4860F6851}" type="sibTrans" cxnId="{521027AC-1EB8-4BC2-89EE-A26C08CC53BD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550A3F1-7A20-4D18-A081-FAA7659CC2DB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Contextual Understanding</a:t>
          </a:r>
        </a:p>
      </dgm:t>
    </dgm:pt>
    <dgm:pt modelId="{FAD4FE1C-5329-4A33-962D-98AAA353C2EE}" type="parTrans" cxnId="{941A6AFB-CF5F-46A7-A03E-06BB254D6756}">
      <dgm:prSet/>
      <dgm:spPr/>
      <dgm:t>
        <a:bodyPr/>
        <a:lstStyle/>
        <a:p>
          <a:endParaRPr lang="en-US"/>
        </a:p>
      </dgm:t>
    </dgm:pt>
    <dgm:pt modelId="{19CAFB47-117F-4C89-9E27-F4F0D7296504}" type="sibTrans" cxnId="{941A6AFB-CF5F-46A7-A03E-06BB254D6756}">
      <dgm:prSet/>
      <dgm:spPr/>
      <dgm:t>
        <a:bodyPr/>
        <a:lstStyle/>
        <a:p>
          <a:endParaRPr lang="en-US"/>
        </a:p>
      </dgm:t>
    </dgm:pt>
    <dgm:pt modelId="{3EA76719-0F8E-41BF-BF9C-89D00D652769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Flexibility</a:t>
          </a:r>
        </a:p>
      </dgm:t>
    </dgm:pt>
    <dgm:pt modelId="{3335D93E-2D53-4A66-BC3A-EF35E93E3C27}" type="parTrans" cxnId="{40C5E67E-A06D-4413-93A0-6772E643BFCD}">
      <dgm:prSet/>
      <dgm:spPr/>
      <dgm:t>
        <a:bodyPr/>
        <a:lstStyle/>
        <a:p>
          <a:endParaRPr lang="en-US"/>
        </a:p>
      </dgm:t>
    </dgm:pt>
    <dgm:pt modelId="{6087F74E-F000-48BE-8CA0-A1BE21D27EC2}" type="sibTrans" cxnId="{40C5E67E-A06D-4413-93A0-6772E643BFCD}">
      <dgm:prSet/>
      <dgm:spPr/>
      <dgm:t>
        <a:bodyPr/>
        <a:lstStyle/>
        <a:p>
          <a:endParaRPr lang="en-US"/>
        </a:p>
      </dgm:t>
    </dgm:pt>
    <dgm:pt modelId="{DDF1953F-B703-47FA-B3A4-EFD52F556478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Domain Adaptation</a:t>
          </a:r>
        </a:p>
      </dgm:t>
    </dgm:pt>
    <dgm:pt modelId="{E32F8A2D-246B-4CD0-AFF2-50E26BF69AAA}" type="parTrans" cxnId="{073E035F-35C8-4E84-8971-F52AD2AB35C8}">
      <dgm:prSet/>
      <dgm:spPr/>
      <dgm:t>
        <a:bodyPr/>
        <a:lstStyle/>
        <a:p>
          <a:endParaRPr lang="en-US"/>
        </a:p>
      </dgm:t>
    </dgm:pt>
    <dgm:pt modelId="{840ECE45-C8CC-4314-98C5-14495B7F6B6D}" type="sibTrans" cxnId="{073E035F-35C8-4E84-8971-F52AD2AB35C8}">
      <dgm:prSet/>
      <dgm:spPr/>
      <dgm:t>
        <a:bodyPr/>
        <a:lstStyle/>
        <a:p>
          <a:endParaRPr lang="en-US"/>
        </a:p>
      </dgm:t>
    </dgm:pt>
    <dgm:pt modelId="{961E98A3-02AF-4356-90EF-69B50B74AED6}" type="pres">
      <dgm:prSet presAssocID="{B86096E4-B868-4A44-BEF4-8020E3954B50}" presName="Name0" presStyleCnt="0">
        <dgm:presLayoutVars>
          <dgm:chMax val="7"/>
          <dgm:chPref val="7"/>
          <dgm:dir/>
        </dgm:presLayoutVars>
      </dgm:prSet>
      <dgm:spPr/>
    </dgm:pt>
    <dgm:pt modelId="{608AC296-5800-4564-B888-CE8BF21790BF}" type="pres">
      <dgm:prSet presAssocID="{B86096E4-B868-4A44-BEF4-8020E3954B50}" presName="Name1" presStyleCnt="0"/>
      <dgm:spPr/>
    </dgm:pt>
    <dgm:pt modelId="{F5552C67-7210-4452-9D76-7362095D3E3A}" type="pres">
      <dgm:prSet presAssocID="{B86096E4-B868-4A44-BEF4-8020E3954B50}" presName="cycle" presStyleCnt="0"/>
      <dgm:spPr/>
    </dgm:pt>
    <dgm:pt modelId="{C25C9018-A30B-4B14-B4D5-1810175260AC}" type="pres">
      <dgm:prSet presAssocID="{B86096E4-B868-4A44-BEF4-8020E3954B50}" presName="srcNode" presStyleLbl="node1" presStyleIdx="0" presStyleCnt="6"/>
      <dgm:spPr/>
    </dgm:pt>
    <dgm:pt modelId="{3FC90A04-A264-475C-9A87-E64E0DFF932F}" type="pres">
      <dgm:prSet presAssocID="{B86096E4-B868-4A44-BEF4-8020E3954B50}" presName="conn" presStyleLbl="parChTrans1D2" presStyleIdx="0" presStyleCnt="1"/>
      <dgm:spPr/>
    </dgm:pt>
    <dgm:pt modelId="{E6FDFD3F-AE6C-4274-80BC-DB98EA1DCCFD}" type="pres">
      <dgm:prSet presAssocID="{B86096E4-B868-4A44-BEF4-8020E3954B50}" presName="extraNode" presStyleLbl="node1" presStyleIdx="0" presStyleCnt="6"/>
      <dgm:spPr/>
    </dgm:pt>
    <dgm:pt modelId="{C78E3521-6EFE-4DD5-AB3A-0FCD1F8B316A}" type="pres">
      <dgm:prSet presAssocID="{B86096E4-B868-4A44-BEF4-8020E3954B50}" presName="dstNode" presStyleLbl="node1" presStyleIdx="0" presStyleCnt="6"/>
      <dgm:spPr/>
    </dgm:pt>
    <dgm:pt modelId="{CF7C7381-67EB-44AA-A9A1-46F5E1853552}" type="pres">
      <dgm:prSet presAssocID="{6E08CA01-9C1C-4DA3-87BB-A21DF8379F19}" presName="text_1" presStyleLbl="node1" presStyleIdx="0" presStyleCnt="6">
        <dgm:presLayoutVars>
          <dgm:bulletEnabled val="1"/>
        </dgm:presLayoutVars>
      </dgm:prSet>
      <dgm:spPr/>
    </dgm:pt>
    <dgm:pt modelId="{CB269334-9E4B-4C1A-B570-DD142EB4B09A}" type="pres">
      <dgm:prSet presAssocID="{6E08CA01-9C1C-4DA3-87BB-A21DF8379F19}" presName="accent_1" presStyleCnt="0"/>
      <dgm:spPr/>
    </dgm:pt>
    <dgm:pt modelId="{934FF926-CA88-4468-8594-0102DF65DDCE}" type="pres">
      <dgm:prSet presAssocID="{6E08CA01-9C1C-4DA3-87BB-A21DF8379F19}" presName="accentRepeatNode" presStyleLbl="solidFgAcc1" presStyleIdx="0" presStyleCnt="6"/>
      <dgm:spPr/>
    </dgm:pt>
    <dgm:pt modelId="{D95FC8B3-56A1-4A89-B70F-DAC1FEF450AE}" type="pres">
      <dgm:prSet presAssocID="{6664858F-5D77-413F-9A4B-DD09F2088293}" presName="text_2" presStyleLbl="node1" presStyleIdx="1" presStyleCnt="6">
        <dgm:presLayoutVars>
          <dgm:bulletEnabled val="1"/>
        </dgm:presLayoutVars>
      </dgm:prSet>
      <dgm:spPr/>
    </dgm:pt>
    <dgm:pt modelId="{23F6F45E-B022-4448-8AE5-2F2AF0395243}" type="pres">
      <dgm:prSet presAssocID="{6664858F-5D77-413F-9A4B-DD09F2088293}" presName="accent_2" presStyleCnt="0"/>
      <dgm:spPr/>
    </dgm:pt>
    <dgm:pt modelId="{C8A11953-BC60-484A-9369-06846173D40A}" type="pres">
      <dgm:prSet presAssocID="{6664858F-5D77-413F-9A4B-DD09F2088293}" presName="accentRepeatNode" presStyleLbl="solidFgAcc1" presStyleIdx="1" presStyleCnt="6"/>
      <dgm:spPr/>
    </dgm:pt>
    <dgm:pt modelId="{11A0BDCD-15F9-40CE-BE29-7C321694850A}" type="pres">
      <dgm:prSet presAssocID="{043B0315-23E1-4657-9FCC-913DE96E30D6}" presName="text_3" presStyleLbl="node1" presStyleIdx="2" presStyleCnt="6">
        <dgm:presLayoutVars>
          <dgm:bulletEnabled val="1"/>
        </dgm:presLayoutVars>
      </dgm:prSet>
      <dgm:spPr/>
    </dgm:pt>
    <dgm:pt modelId="{A00C402E-381D-4026-9F7E-F227DF585A96}" type="pres">
      <dgm:prSet presAssocID="{043B0315-23E1-4657-9FCC-913DE96E30D6}" presName="accent_3" presStyleCnt="0"/>
      <dgm:spPr/>
    </dgm:pt>
    <dgm:pt modelId="{4BC22AE4-45DA-4AB9-AC84-5B655E1B1107}" type="pres">
      <dgm:prSet presAssocID="{043B0315-23E1-4657-9FCC-913DE96E30D6}" presName="accentRepeatNode" presStyleLbl="solidFgAcc1" presStyleIdx="2" presStyleCnt="6"/>
      <dgm:spPr/>
    </dgm:pt>
    <dgm:pt modelId="{04B23A82-3A2B-47EB-B3B6-53F5907EF472}" type="pres">
      <dgm:prSet presAssocID="{A550A3F1-7A20-4D18-A081-FAA7659CC2DB}" presName="text_4" presStyleLbl="node1" presStyleIdx="3" presStyleCnt="6">
        <dgm:presLayoutVars>
          <dgm:bulletEnabled val="1"/>
        </dgm:presLayoutVars>
      </dgm:prSet>
      <dgm:spPr/>
    </dgm:pt>
    <dgm:pt modelId="{9080F618-2360-4F7D-8B14-26FA12D77587}" type="pres">
      <dgm:prSet presAssocID="{A550A3F1-7A20-4D18-A081-FAA7659CC2DB}" presName="accent_4" presStyleCnt="0"/>
      <dgm:spPr/>
    </dgm:pt>
    <dgm:pt modelId="{D84E9F57-EB9D-4F3A-A277-6307998B061A}" type="pres">
      <dgm:prSet presAssocID="{A550A3F1-7A20-4D18-A081-FAA7659CC2DB}" presName="accentRepeatNode" presStyleLbl="solidFgAcc1" presStyleIdx="3" presStyleCnt="6"/>
      <dgm:spPr/>
    </dgm:pt>
    <dgm:pt modelId="{879420C4-26AC-4F0F-A40C-080BC3ACDE9E}" type="pres">
      <dgm:prSet presAssocID="{3EA76719-0F8E-41BF-BF9C-89D00D652769}" presName="text_5" presStyleLbl="node1" presStyleIdx="4" presStyleCnt="6">
        <dgm:presLayoutVars>
          <dgm:bulletEnabled val="1"/>
        </dgm:presLayoutVars>
      </dgm:prSet>
      <dgm:spPr/>
    </dgm:pt>
    <dgm:pt modelId="{72B6388D-4B5E-4E47-9B93-F40323C22A4C}" type="pres">
      <dgm:prSet presAssocID="{3EA76719-0F8E-41BF-BF9C-89D00D652769}" presName="accent_5" presStyleCnt="0"/>
      <dgm:spPr/>
    </dgm:pt>
    <dgm:pt modelId="{FAD01B08-9A4F-4E69-8128-F4724C06E6EB}" type="pres">
      <dgm:prSet presAssocID="{3EA76719-0F8E-41BF-BF9C-89D00D652769}" presName="accentRepeatNode" presStyleLbl="solidFgAcc1" presStyleIdx="4" presStyleCnt="6"/>
      <dgm:spPr/>
    </dgm:pt>
    <dgm:pt modelId="{988DFE74-8168-44FB-A20F-CFA041772E79}" type="pres">
      <dgm:prSet presAssocID="{DDF1953F-B703-47FA-B3A4-EFD52F556478}" presName="text_6" presStyleLbl="node1" presStyleIdx="5" presStyleCnt="6">
        <dgm:presLayoutVars>
          <dgm:bulletEnabled val="1"/>
        </dgm:presLayoutVars>
      </dgm:prSet>
      <dgm:spPr/>
    </dgm:pt>
    <dgm:pt modelId="{5A385150-A490-44A9-BA1C-37894FC4A9A5}" type="pres">
      <dgm:prSet presAssocID="{DDF1953F-B703-47FA-B3A4-EFD52F556478}" presName="accent_6" presStyleCnt="0"/>
      <dgm:spPr/>
    </dgm:pt>
    <dgm:pt modelId="{0890FFA8-9F09-45FD-A67E-9CF51EE3D76D}" type="pres">
      <dgm:prSet presAssocID="{DDF1953F-B703-47FA-B3A4-EFD52F556478}" presName="accentRepeatNode" presStyleLbl="solidFgAcc1" presStyleIdx="5" presStyleCnt="6"/>
      <dgm:spPr/>
    </dgm:pt>
  </dgm:ptLst>
  <dgm:cxnLst>
    <dgm:cxn modelId="{1356A605-028F-4E36-81D1-90C827C7F3A1}" type="presOf" srcId="{B86096E4-B868-4A44-BEF4-8020E3954B50}" destId="{961E98A3-02AF-4356-90EF-69B50B74AED6}" srcOrd="0" destOrd="0" presId="urn:microsoft.com/office/officeart/2008/layout/VerticalCurvedList"/>
    <dgm:cxn modelId="{E2F0125C-50C9-403E-9B08-4340A74586E8}" type="presOf" srcId="{DDF1953F-B703-47FA-B3A4-EFD52F556478}" destId="{988DFE74-8168-44FB-A20F-CFA041772E79}" srcOrd="0" destOrd="0" presId="urn:microsoft.com/office/officeart/2008/layout/VerticalCurvedList"/>
    <dgm:cxn modelId="{073E035F-35C8-4E84-8971-F52AD2AB35C8}" srcId="{B86096E4-B868-4A44-BEF4-8020E3954B50}" destId="{DDF1953F-B703-47FA-B3A4-EFD52F556478}" srcOrd="5" destOrd="0" parTransId="{E32F8A2D-246B-4CD0-AFF2-50E26BF69AAA}" sibTransId="{840ECE45-C8CC-4314-98C5-14495B7F6B6D}"/>
    <dgm:cxn modelId="{40C5E67E-A06D-4413-93A0-6772E643BFCD}" srcId="{B86096E4-B868-4A44-BEF4-8020E3954B50}" destId="{3EA76719-0F8E-41BF-BF9C-89D00D652769}" srcOrd="4" destOrd="0" parTransId="{3335D93E-2D53-4A66-BC3A-EF35E93E3C27}" sibTransId="{6087F74E-F000-48BE-8CA0-A1BE21D27EC2}"/>
    <dgm:cxn modelId="{6B00C199-2799-4D3B-96D5-A2030F8C3FBD}" type="presOf" srcId="{A550A3F1-7A20-4D18-A081-FAA7659CC2DB}" destId="{04B23A82-3A2B-47EB-B3B6-53F5907EF472}" srcOrd="0" destOrd="0" presId="urn:microsoft.com/office/officeart/2008/layout/VerticalCurvedList"/>
    <dgm:cxn modelId="{521027AC-1EB8-4BC2-89EE-A26C08CC53BD}" srcId="{B86096E4-B868-4A44-BEF4-8020E3954B50}" destId="{043B0315-23E1-4657-9FCC-913DE96E30D6}" srcOrd="2" destOrd="0" parTransId="{D9731528-F8DE-4B88-9882-385D98D57E9F}" sibTransId="{8548A008-235F-4CBB-B577-C1C4860F6851}"/>
    <dgm:cxn modelId="{9E3A61BE-69C6-4796-9737-56D6FA845FB1}" type="presOf" srcId="{4A981BBB-F354-45EB-BBA3-0959119D6505}" destId="{3FC90A04-A264-475C-9A87-E64E0DFF932F}" srcOrd="0" destOrd="0" presId="urn:microsoft.com/office/officeart/2008/layout/VerticalCurvedList"/>
    <dgm:cxn modelId="{E19546C3-6E58-412C-9B86-E9C79A9DC053}" srcId="{B86096E4-B868-4A44-BEF4-8020E3954B50}" destId="{6664858F-5D77-413F-9A4B-DD09F2088293}" srcOrd="1" destOrd="0" parTransId="{74F5F22E-FDC0-4EBB-8DCB-951D1003CF01}" sibTransId="{0A101C91-12B0-4F19-8A8E-D8981B6A7F14}"/>
    <dgm:cxn modelId="{149131C7-189B-473C-B12A-4B17B9111EFC}" type="presOf" srcId="{043B0315-23E1-4657-9FCC-913DE96E30D6}" destId="{11A0BDCD-15F9-40CE-BE29-7C321694850A}" srcOrd="0" destOrd="0" presId="urn:microsoft.com/office/officeart/2008/layout/VerticalCurvedList"/>
    <dgm:cxn modelId="{1FCC31C9-F44B-44A6-BEC2-E61B90AA5F93}" type="presOf" srcId="{6E08CA01-9C1C-4DA3-87BB-A21DF8379F19}" destId="{CF7C7381-67EB-44AA-A9A1-46F5E1853552}" srcOrd="0" destOrd="0" presId="urn:microsoft.com/office/officeart/2008/layout/VerticalCurvedList"/>
    <dgm:cxn modelId="{045CB6C9-B6A8-4E18-BD29-B4E9906C0C87}" srcId="{B86096E4-B868-4A44-BEF4-8020E3954B50}" destId="{6E08CA01-9C1C-4DA3-87BB-A21DF8379F19}" srcOrd="0" destOrd="0" parTransId="{C39B95B1-92D5-490A-ACB2-6FA4B4259D9D}" sibTransId="{4A981BBB-F354-45EB-BBA3-0959119D6505}"/>
    <dgm:cxn modelId="{31F4C1D2-44F7-4C66-BF9D-87D457147F85}" type="presOf" srcId="{6664858F-5D77-413F-9A4B-DD09F2088293}" destId="{D95FC8B3-56A1-4A89-B70F-DAC1FEF450AE}" srcOrd="0" destOrd="0" presId="urn:microsoft.com/office/officeart/2008/layout/VerticalCurvedList"/>
    <dgm:cxn modelId="{F19FCDF4-5EEB-42E2-89BF-769EA86F8F16}" type="presOf" srcId="{3EA76719-0F8E-41BF-BF9C-89D00D652769}" destId="{879420C4-26AC-4F0F-A40C-080BC3ACDE9E}" srcOrd="0" destOrd="0" presId="urn:microsoft.com/office/officeart/2008/layout/VerticalCurvedList"/>
    <dgm:cxn modelId="{941A6AFB-CF5F-46A7-A03E-06BB254D6756}" srcId="{B86096E4-B868-4A44-BEF4-8020E3954B50}" destId="{A550A3F1-7A20-4D18-A081-FAA7659CC2DB}" srcOrd="3" destOrd="0" parTransId="{FAD4FE1C-5329-4A33-962D-98AAA353C2EE}" sibTransId="{19CAFB47-117F-4C89-9E27-F4F0D7296504}"/>
    <dgm:cxn modelId="{5DF9EC83-D93E-4FDE-9E55-3BD680D8DE3A}" type="presParOf" srcId="{961E98A3-02AF-4356-90EF-69B50B74AED6}" destId="{608AC296-5800-4564-B888-CE8BF21790BF}" srcOrd="0" destOrd="0" presId="urn:microsoft.com/office/officeart/2008/layout/VerticalCurvedList"/>
    <dgm:cxn modelId="{8D02AB6B-765B-47BA-9132-C7F07C562441}" type="presParOf" srcId="{608AC296-5800-4564-B888-CE8BF21790BF}" destId="{F5552C67-7210-4452-9D76-7362095D3E3A}" srcOrd="0" destOrd="0" presId="urn:microsoft.com/office/officeart/2008/layout/VerticalCurvedList"/>
    <dgm:cxn modelId="{BD4AF554-C3DD-4F8D-A3B6-62DB457A95CD}" type="presParOf" srcId="{F5552C67-7210-4452-9D76-7362095D3E3A}" destId="{C25C9018-A30B-4B14-B4D5-1810175260AC}" srcOrd="0" destOrd="0" presId="urn:microsoft.com/office/officeart/2008/layout/VerticalCurvedList"/>
    <dgm:cxn modelId="{EB15ED83-D6CF-4F7B-96FA-27A9C0A1B47C}" type="presParOf" srcId="{F5552C67-7210-4452-9D76-7362095D3E3A}" destId="{3FC90A04-A264-475C-9A87-E64E0DFF932F}" srcOrd="1" destOrd="0" presId="urn:microsoft.com/office/officeart/2008/layout/VerticalCurvedList"/>
    <dgm:cxn modelId="{D79C95CA-8707-4154-94D8-F91477010189}" type="presParOf" srcId="{F5552C67-7210-4452-9D76-7362095D3E3A}" destId="{E6FDFD3F-AE6C-4274-80BC-DB98EA1DCCFD}" srcOrd="2" destOrd="0" presId="urn:microsoft.com/office/officeart/2008/layout/VerticalCurvedList"/>
    <dgm:cxn modelId="{AA190245-1496-4CD0-A307-C78CF35EA4BC}" type="presParOf" srcId="{F5552C67-7210-4452-9D76-7362095D3E3A}" destId="{C78E3521-6EFE-4DD5-AB3A-0FCD1F8B316A}" srcOrd="3" destOrd="0" presId="urn:microsoft.com/office/officeart/2008/layout/VerticalCurvedList"/>
    <dgm:cxn modelId="{52218D5F-C01D-446E-9323-FC3521422C9A}" type="presParOf" srcId="{608AC296-5800-4564-B888-CE8BF21790BF}" destId="{CF7C7381-67EB-44AA-A9A1-46F5E1853552}" srcOrd="1" destOrd="0" presId="urn:microsoft.com/office/officeart/2008/layout/VerticalCurvedList"/>
    <dgm:cxn modelId="{DC3CA116-A8FA-4541-8AA1-956D03C725E6}" type="presParOf" srcId="{608AC296-5800-4564-B888-CE8BF21790BF}" destId="{CB269334-9E4B-4C1A-B570-DD142EB4B09A}" srcOrd="2" destOrd="0" presId="urn:microsoft.com/office/officeart/2008/layout/VerticalCurvedList"/>
    <dgm:cxn modelId="{17898A9E-B617-42E4-985F-1EE8B9027D86}" type="presParOf" srcId="{CB269334-9E4B-4C1A-B570-DD142EB4B09A}" destId="{934FF926-CA88-4468-8594-0102DF65DDCE}" srcOrd="0" destOrd="0" presId="urn:microsoft.com/office/officeart/2008/layout/VerticalCurvedList"/>
    <dgm:cxn modelId="{C0EA6135-E548-45E8-8408-79B21583497F}" type="presParOf" srcId="{608AC296-5800-4564-B888-CE8BF21790BF}" destId="{D95FC8B3-56A1-4A89-B70F-DAC1FEF450AE}" srcOrd="3" destOrd="0" presId="urn:microsoft.com/office/officeart/2008/layout/VerticalCurvedList"/>
    <dgm:cxn modelId="{A7D2685B-59F2-4520-9F96-1CE30DFD3A91}" type="presParOf" srcId="{608AC296-5800-4564-B888-CE8BF21790BF}" destId="{23F6F45E-B022-4448-8AE5-2F2AF0395243}" srcOrd="4" destOrd="0" presId="urn:microsoft.com/office/officeart/2008/layout/VerticalCurvedList"/>
    <dgm:cxn modelId="{56E09EAC-22B9-4378-BF17-7780D0088804}" type="presParOf" srcId="{23F6F45E-B022-4448-8AE5-2F2AF0395243}" destId="{C8A11953-BC60-484A-9369-06846173D40A}" srcOrd="0" destOrd="0" presId="urn:microsoft.com/office/officeart/2008/layout/VerticalCurvedList"/>
    <dgm:cxn modelId="{F3261644-0E0B-40C3-9D84-BF3FF2A211DA}" type="presParOf" srcId="{608AC296-5800-4564-B888-CE8BF21790BF}" destId="{11A0BDCD-15F9-40CE-BE29-7C321694850A}" srcOrd="5" destOrd="0" presId="urn:microsoft.com/office/officeart/2008/layout/VerticalCurvedList"/>
    <dgm:cxn modelId="{C9C6DD41-8123-4248-8D4F-502C2C2027BB}" type="presParOf" srcId="{608AC296-5800-4564-B888-CE8BF21790BF}" destId="{A00C402E-381D-4026-9F7E-F227DF585A96}" srcOrd="6" destOrd="0" presId="urn:microsoft.com/office/officeart/2008/layout/VerticalCurvedList"/>
    <dgm:cxn modelId="{4E207C46-C2BC-472A-B238-3FF7CC4E0B1F}" type="presParOf" srcId="{A00C402E-381D-4026-9F7E-F227DF585A96}" destId="{4BC22AE4-45DA-4AB9-AC84-5B655E1B1107}" srcOrd="0" destOrd="0" presId="urn:microsoft.com/office/officeart/2008/layout/VerticalCurvedList"/>
    <dgm:cxn modelId="{9B139376-E0F3-45A3-AA92-C08EE1720007}" type="presParOf" srcId="{608AC296-5800-4564-B888-CE8BF21790BF}" destId="{04B23A82-3A2B-47EB-B3B6-53F5907EF472}" srcOrd="7" destOrd="0" presId="urn:microsoft.com/office/officeart/2008/layout/VerticalCurvedList"/>
    <dgm:cxn modelId="{45FB5C92-8232-41D6-8279-367AC6944EC1}" type="presParOf" srcId="{608AC296-5800-4564-B888-CE8BF21790BF}" destId="{9080F618-2360-4F7D-8B14-26FA12D77587}" srcOrd="8" destOrd="0" presId="urn:microsoft.com/office/officeart/2008/layout/VerticalCurvedList"/>
    <dgm:cxn modelId="{E7F537C7-0890-451B-951E-CF4108B53066}" type="presParOf" srcId="{9080F618-2360-4F7D-8B14-26FA12D77587}" destId="{D84E9F57-EB9D-4F3A-A277-6307998B061A}" srcOrd="0" destOrd="0" presId="urn:microsoft.com/office/officeart/2008/layout/VerticalCurvedList"/>
    <dgm:cxn modelId="{B29F9C2F-2F65-439A-AC53-5FEEC4ABCFCE}" type="presParOf" srcId="{608AC296-5800-4564-B888-CE8BF21790BF}" destId="{879420C4-26AC-4F0F-A40C-080BC3ACDE9E}" srcOrd="9" destOrd="0" presId="urn:microsoft.com/office/officeart/2008/layout/VerticalCurvedList"/>
    <dgm:cxn modelId="{49A674A0-BCF1-4B7B-B81F-0045BA7636F4}" type="presParOf" srcId="{608AC296-5800-4564-B888-CE8BF21790BF}" destId="{72B6388D-4B5E-4E47-9B93-F40323C22A4C}" srcOrd="10" destOrd="0" presId="urn:microsoft.com/office/officeart/2008/layout/VerticalCurvedList"/>
    <dgm:cxn modelId="{A37DA5D9-DEBE-44C0-AC61-4E77C3C24DED}" type="presParOf" srcId="{72B6388D-4B5E-4E47-9B93-F40323C22A4C}" destId="{FAD01B08-9A4F-4E69-8128-F4724C06E6EB}" srcOrd="0" destOrd="0" presId="urn:microsoft.com/office/officeart/2008/layout/VerticalCurvedList"/>
    <dgm:cxn modelId="{8A976B86-07E9-46D6-827D-D1F2D5A58C65}" type="presParOf" srcId="{608AC296-5800-4564-B888-CE8BF21790BF}" destId="{988DFE74-8168-44FB-A20F-CFA041772E79}" srcOrd="11" destOrd="0" presId="urn:microsoft.com/office/officeart/2008/layout/VerticalCurvedList"/>
    <dgm:cxn modelId="{CB3F1A35-8915-4829-8E4B-83D52B5F8136}" type="presParOf" srcId="{608AC296-5800-4564-B888-CE8BF21790BF}" destId="{5A385150-A490-44A9-BA1C-37894FC4A9A5}" srcOrd="12" destOrd="0" presId="urn:microsoft.com/office/officeart/2008/layout/VerticalCurvedList"/>
    <dgm:cxn modelId="{F464F75A-F3C7-4CA6-816C-030B46A2C536}" type="presParOf" srcId="{5A385150-A490-44A9-BA1C-37894FC4A9A5}" destId="{0890FFA8-9F09-45FD-A67E-9CF51EE3D76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4FCC4-3D1F-42C4-96EE-84AB6291CFEB}">
      <dsp:nvSpPr>
        <dsp:cNvPr id="0" name=""/>
        <dsp:cNvSpPr/>
      </dsp:nvSpPr>
      <dsp:spPr>
        <a:xfrm>
          <a:off x="4495800" y="2441615"/>
          <a:ext cx="2460314" cy="8539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6996"/>
              </a:lnTo>
              <a:lnTo>
                <a:pt x="2460314" y="426996"/>
              </a:lnTo>
              <a:lnTo>
                <a:pt x="2460314" y="853993"/>
              </a:lnTo>
            </a:path>
          </a:pathLst>
        </a:custGeom>
        <a:noFill/>
        <a:ln w="1079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884548-2893-4094-B1CB-0F3935120923}">
      <dsp:nvSpPr>
        <dsp:cNvPr id="0" name=""/>
        <dsp:cNvSpPr/>
      </dsp:nvSpPr>
      <dsp:spPr>
        <a:xfrm>
          <a:off x="2035485" y="2441615"/>
          <a:ext cx="2460314" cy="853993"/>
        </a:xfrm>
        <a:custGeom>
          <a:avLst/>
          <a:gdLst/>
          <a:ahLst/>
          <a:cxnLst/>
          <a:rect l="0" t="0" r="0" b="0"/>
          <a:pathLst>
            <a:path>
              <a:moveTo>
                <a:pt x="2460314" y="0"/>
              </a:moveTo>
              <a:lnTo>
                <a:pt x="2460314" y="426996"/>
              </a:lnTo>
              <a:lnTo>
                <a:pt x="0" y="426996"/>
              </a:lnTo>
              <a:lnTo>
                <a:pt x="0" y="853993"/>
              </a:lnTo>
            </a:path>
          </a:pathLst>
        </a:custGeom>
        <a:noFill/>
        <a:ln w="1079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C6659F-819A-42E0-9F16-643ECE99B946}">
      <dsp:nvSpPr>
        <dsp:cNvPr id="0" name=""/>
        <dsp:cNvSpPr/>
      </dsp:nvSpPr>
      <dsp:spPr>
        <a:xfrm>
          <a:off x="2462482" y="408298"/>
          <a:ext cx="4066635" cy="203331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RAG Model</a:t>
          </a:r>
        </a:p>
      </dsp:txBody>
      <dsp:txXfrm>
        <a:off x="2462482" y="408298"/>
        <a:ext cx="4066635" cy="2033317"/>
      </dsp:txXfrm>
    </dsp:sp>
    <dsp:sp modelId="{7C791704-BE79-422D-9A6A-2CFF406F5676}">
      <dsp:nvSpPr>
        <dsp:cNvPr id="0" name=""/>
        <dsp:cNvSpPr/>
      </dsp:nvSpPr>
      <dsp:spPr>
        <a:xfrm>
          <a:off x="2167" y="3295609"/>
          <a:ext cx="4066635" cy="203331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Retrieval Component</a:t>
          </a:r>
        </a:p>
      </dsp:txBody>
      <dsp:txXfrm>
        <a:off x="2167" y="3295609"/>
        <a:ext cx="4066635" cy="2033317"/>
      </dsp:txXfrm>
    </dsp:sp>
    <dsp:sp modelId="{B85A1A64-C009-4771-87B4-8323F03FE846}">
      <dsp:nvSpPr>
        <dsp:cNvPr id="0" name=""/>
        <dsp:cNvSpPr/>
      </dsp:nvSpPr>
      <dsp:spPr>
        <a:xfrm>
          <a:off x="4922796" y="3295609"/>
          <a:ext cx="4066635" cy="203331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Generation</a:t>
          </a:r>
        </a:p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Component</a:t>
          </a:r>
        </a:p>
      </dsp:txBody>
      <dsp:txXfrm>
        <a:off x="4922796" y="3295609"/>
        <a:ext cx="4066635" cy="2033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8B482-A721-46D7-B4D8-7AA9894D3ECB}">
      <dsp:nvSpPr>
        <dsp:cNvPr id="0" name=""/>
        <dsp:cNvSpPr/>
      </dsp:nvSpPr>
      <dsp:spPr>
        <a:xfrm>
          <a:off x="3557954" y="1936130"/>
          <a:ext cx="2460905" cy="2128783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Azure</a:t>
          </a:r>
        </a:p>
      </dsp:txBody>
      <dsp:txXfrm>
        <a:off x="3965761" y="2288899"/>
        <a:ext cx="1645291" cy="1423245"/>
      </dsp:txXfrm>
    </dsp:sp>
    <dsp:sp modelId="{7A3EE7E5-4846-4346-90A7-DEE9DC8D239E}">
      <dsp:nvSpPr>
        <dsp:cNvPr id="0" name=""/>
        <dsp:cNvSpPr/>
      </dsp:nvSpPr>
      <dsp:spPr>
        <a:xfrm>
          <a:off x="5098954" y="91765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B18D98-1B1F-431E-926B-6B182C3F429F}">
      <dsp:nvSpPr>
        <dsp:cNvPr id="0" name=""/>
        <dsp:cNvSpPr/>
      </dsp:nvSpPr>
      <dsp:spPr>
        <a:xfrm>
          <a:off x="3784639" y="0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AI Services</a:t>
          </a:r>
        </a:p>
      </dsp:txBody>
      <dsp:txXfrm>
        <a:off x="4118848" y="289130"/>
        <a:ext cx="1348276" cy="1166417"/>
      </dsp:txXfrm>
    </dsp:sp>
    <dsp:sp modelId="{77D18144-F629-486F-AD7B-C0CC143C98FB}">
      <dsp:nvSpPr>
        <dsp:cNvPr id="0" name=""/>
        <dsp:cNvSpPr/>
      </dsp:nvSpPr>
      <dsp:spPr>
        <a:xfrm>
          <a:off x="6182577" y="241326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7E80D5-B126-486B-9DF5-D437676D0352}">
      <dsp:nvSpPr>
        <dsp:cNvPr id="0" name=""/>
        <dsp:cNvSpPr/>
      </dsp:nvSpPr>
      <dsp:spPr>
        <a:xfrm>
          <a:off x="5634182" y="1073093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1245728"/>
            <a:satOff val="-4388"/>
            <a:lumOff val="-301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Open AI</a:t>
          </a:r>
        </a:p>
      </dsp:txBody>
      <dsp:txXfrm>
        <a:off x="5968391" y="1362223"/>
        <a:ext cx="1348276" cy="1166417"/>
      </dsp:txXfrm>
    </dsp:sp>
    <dsp:sp modelId="{C772802B-614D-4336-9745-76F63CB01425}">
      <dsp:nvSpPr>
        <dsp:cNvPr id="0" name=""/>
        <dsp:cNvSpPr/>
      </dsp:nvSpPr>
      <dsp:spPr>
        <a:xfrm>
          <a:off x="5429822" y="4101523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D7E0C5-3958-40B3-AA51-FF0C57B0D4AC}">
      <dsp:nvSpPr>
        <dsp:cNvPr id="0" name=""/>
        <dsp:cNvSpPr/>
      </dsp:nvSpPr>
      <dsp:spPr>
        <a:xfrm>
          <a:off x="5634182" y="3182671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2491456"/>
            <a:satOff val="-8776"/>
            <a:lumOff val="-603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Vision</a:t>
          </a:r>
        </a:p>
      </dsp:txBody>
      <dsp:txXfrm>
        <a:off x="5968391" y="3471801"/>
        <a:ext cx="1348276" cy="1166417"/>
      </dsp:txXfrm>
    </dsp:sp>
    <dsp:sp modelId="{253F5EF0-2F88-4126-A630-0657374CB767}">
      <dsp:nvSpPr>
        <dsp:cNvPr id="0" name=""/>
        <dsp:cNvSpPr/>
      </dsp:nvSpPr>
      <dsp:spPr>
        <a:xfrm>
          <a:off x="3562533" y="427677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02E21C-8281-4747-B86C-BC53D125500D}">
      <dsp:nvSpPr>
        <dsp:cNvPr id="0" name=""/>
        <dsp:cNvSpPr/>
      </dsp:nvSpPr>
      <dsp:spPr>
        <a:xfrm>
          <a:off x="3784639" y="4256966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3737184"/>
            <a:satOff val="-13165"/>
            <a:lumOff val="-905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Storage Services</a:t>
          </a:r>
        </a:p>
      </dsp:txBody>
      <dsp:txXfrm>
        <a:off x="4118848" y="4546096"/>
        <a:ext cx="1348276" cy="1166417"/>
      </dsp:txXfrm>
    </dsp:sp>
    <dsp:sp modelId="{FB5CC93A-642E-47DD-9D40-55BC84D26E67}">
      <dsp:nvSpPr>
        <dsp:cNvPr id="0" name=""/>
        <dsp:cNvSpPr/>
      </dsp:nvSpPr>
      <dsp:spPr>
        <a:xfrm>
          <a:off x="2461165" y="278176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F9ED9-055F-445D-9D83-AD08EC21E4B6}">
      <dsp:nvSpPr>
        <dsp:cNvPr id="0" name=""/>
        <dsp:cNvSpPr/>
      </dsp:nvSpPr>
      <dsp:spPr>
        <a:xfrm>
          <a:off x="1926509" y="3183872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4982912"/>
            <a:satOff val="-17553"/>
            <a:lumOff val="-1207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2260718" y="3473002"/>
        <a:ext cx="1348276" cy="1166417"/>
      </dsp:txXfrm>
    </dsp:sp>
    <dsp:sp modelId="{65738EBB-30B0-4C5F-810F-AF1164128CB0}">
      <dsp:nvSpPr>
        <dsp:cNvPr id="0" name=""/>
        <dsp:cNvSpPr/>
      </dsp:nvSpPr>
      <dsp:spPr>
        <a:xfrm>
          <a:off x="1926509" y="1070693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6228640"/>
            <a:satOff val="-21941"/>
            <a:lumOff val="-1509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Web Apps</a:t>
          </a:r>
        </a:p>
      </dsp:txBody>
      <dsp:txXfrm>
        <a:off x="2260718" y="1359823"/>
        <a:ext cx="1348276" cy="11664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90A04-A264-475C-9A87-E64E0DFF932F}">
      <dsp:nvSpPr>
        <dsp:cNvPr id="0" name=""/>
        <dsp:cNvSpPr/>
      </dsp:nvSpPr>
      <dsp:spPr>
        <a:xfrm>
          <a:off x="-6396242" y="-978345"/>
          <a:ext cx="7613351" cy="7613351"/>
        </a:xfrm>
        <a:prstGeom prst="blockArc">
          <a:avLst>
            <a:gd name="adj1" fmla="val 18900000"/>
            <a:gd name="adj2" fmla="val 2700000"/>
            <a:gd name="adj3" fmla="val 284"/>
          </a:avLst>
        </a:pr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7C7381-67EB-44AA-A9A1-46F5E1853552}">
      <dsp:nvSpPr>
        <dsp:cNvPr id="0" name=""/>
        <dsp:cNvSpPr/>
      </dsp:nvSpPr>
      <dsp:spPr>
        <a:xfrm>
          <a:off x="453082" y="297879"/>
          <a:ext cx="7162097" cy="5955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Improved Relevance</a:t>
          </a:r>
        </a:p>
      </dsp:txBody>
      <dsp:txXfrm>
        <a:off x="453082" y="297879"/>
        <a:ext cx="7162097" cy="595533"/>
      </dsp:txXfrm>
    </dsp:sp>
    <dsp:sp modelId="{934FF926-CA88-4468-8594-0102DF65DDCE}">
      <dsp:nvSpPr>
        <dsp:cNvPr id="0" name=""/>
        <dsp:cNvSpPr/>
      </dsp:nvSpPr>
      <dsp:spPr>
        <a:xfrm>
          <a:off x="80873" y="223438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5FC8B3-56A1-4A89-B70F-DAC1FEF450AE}">
      <dsp:nvSpPr>
        <dsp:cNvPr id="0" name=""/>
        <dsp:cNvSpPr/>
      </dsp:nvSpPr>
      <dsp:spPr>
        <a:xfrm>
          <a:off x="942948" y="1191066"/>
          <a:ext cx="6672231" cy="595533"/>
        </a:xfrm>
        <a:prstGeom prst="rect">
          <a:avLst/>
        </a:prstGeom>
        <a:solidFill>
          <a:schemeClr val="accent4">
            <a:hueOff val="-1073015"/>
            <a:satOff val="10741"/>
            <a:lumOff val="-6314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Boarder Coverage</a:t>
          </a:r>
        </a:p>
      </dsp:txBody>
      <dsp:txXfrm>
        <a:off x="942948" y="1191066"/>
        <a:ext cx="6672231" cy="595533"/>
      </dsp:txXfrm>
    </dsp:sp>
    <dsp:sp modelId="{C8A11953-BC60-484A-9369-06846173D40A}">
      <dsp:nvSpPr>
        <dsp:cNvPr id="0" name=""/>
        <dsp:cNvSpPr/>
      </dsp:nvSpPr>
      <dsp:spPr>
        <a:xfrm>
          <a:off x="570740" y="1116624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1073015"/>
              <a:satOff val="10741"/>
              <a:lumOff val="-6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A0BDCD-15F9-40CE-BE29-7C321694850A}">
      <dsp:nvSpPr>
        <dsp:cNvPr id="0" name=""/>
        <dsp:cNvSpPr/>
      </dsp:nvSpPr>
      <dsp:spPr>
        <a:xfrm>
          <a:off x="1166952" y="2084252"/>
          <a:ext cx="6448227" cy="595533"/>
        </a:xfrm>
        <a:prstGeom prst="rect">
          <a:avLst/>
        </a:prstGeom>
        <a:solidFill>
          <a:schemeClr val="accent4">
            <a:hueOff val="-2146030"/>
            <a:satOff val="21482"/>
            <a:lumOff val="-1262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Enhanced Coherence</a:t>
          </a:r>
        </a:p>
      </dsp:txBody>
      <dsp:txXfrm>
        <a:off x="1166952" y="2084252"/>
        <a:ext cx="6448227" cy="595533"/>
      </dsp:txXfrm>
    </dsp:sp>
    <dsp:sp modelId="{4BC22AE4-45DA-4AB9-AC84-5B655E1B1107}">
      <dsp:nvSpPr>
        <dsp:cNvPr id="0" name=""/>
        <dsp:cNvSpPr/>
      </dsp:nvSpPr>
      <dsp:spPr>
        <a:xfrm>
          <a:off x="794744" y="2009811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2146030"/>
              <a:satOff val="21482"/>
              <a:lumOff val="-12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23A82-3A2B-47EB-B3B6-53F5907EF472}">
      <dsp:nvSpPr>
        <dsp:cNvPr id="0" name=""/>
        <dsp:cNvSpPr/>
      </dsp:nvSpPr>
      <dsp:spPr>
        <a:xfrm>
          <a:off x="1166952" y="2976873"/>
          <a:ext cx="6448227" cy="595533"/>
        </a:xfrm>
        <a:prstGeom prst="rect">
          <a:avLst/>
        </a:prstGeom>
        <a:solidFill>
          <a:schemeClr val="accent4">
            <a:hueOff val="-3219045"/>
            <a:satOff val="32222"/>
            <a:lumOff val="-18941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Contextual Understanding</a:t>
          </a:r>
        </a:p>
      </dsp:txBody>
      <dsp:txXfrm>
        <a:off x="1166952" y="2976873"/>
        <a:ext cx="6448227" cy="595533"/>
      </dsp:txXfrm>
    </dsp:sp>
    <dsp:sp modelId="{D84E9F57-EB9D-4F3A-A277-6307998B061A}">
      <dsp:nvSpPr>
        <dsp:cNvPr id="0" name=""/>
        <dsp:cNvSpPr/>
      </dsp:nvSpPr>
      <dsp:spPr>
        <a:xfrm>
          <a:off x="794744" y="2902432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3219045"/>
              <a:satOff val="32222"/>
              <a:lumOff val="-18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420C4-26AC-4F0F-A40C-080BC3ACDE9E}">
      <dsp:nvSpPr>
        <dsp:cNvPr id="0" name=""/>
        <dsp:cNvSpPr/>
      </dsp:nvSpPr>
      <dsp:spPr>
        <a:xfrm>
          <a:off x="942948" y="3870060"/>
          <a:ext cx="6672231" cy="595533"/>
        </a:xfrm>
        <a:prstGeom prst="rect">
          <a:avLst/>
        </a:prstGeom>
        <a:solidFill>
          <a:schemeClr val="accent4">
            <a:hueOff val="-4292059"/>
            <a:satOff val="42963"/>
            <a:lumOff val="-2525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Flexibility</a:t>
          </a:r>
        </a:p>
      </dsp:txBody>
      <dsp:txXfrm>
        <a:off x="942948" y="3870060"/>
        <a:ext cx="6672231" cy="595533"/>
      </dsp:txXfrm>
    </dsp:sp>
    <dsp:sp modelId="{FAD01B08-9A4F-4E69-8128-F4724C06E6EB}">
      <dsp:nvSpPr>
        <dsp:cNvPr id="0" name=""/>
        <dsp:cNvSpPr/>
      </dsp:nvSpPr>
      <dsp:spPr>
        <a:xfrm>
          <a:off x="570740" y="3795618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4292059"/>
              <a:satOff val="42963"/>
              <a:lumOff val="-25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DFE74-8168-44FB-A20F-CFA041772E79}">
      <dsp:nvSpPr>
        <dsp:cNvPr id="0" name=""/>
        <dsp:cNvSpPr/>
      </dsp:nvSpPr>
      <dsp:spPr>
        <a:xfrm>
          <a:off x="453082" y="4763247"/>
          <a:ext cx="7162097" cy="595533"/>
        </a:xfrm>
        <a:prstGeom prst="rect">
          <a:avLst/>
        </a:prstGeom>
        <a:solidFill>
          <a:schemeClr val="accent4">
            <a:hueOff val="-5365074"/>
            <a:satOff val="53704"/>
            <a:lumOff val="-3156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Domain Adaptation</a:t>
          </a:r>
        </a:p>
      </dsp:txBody>
      <dsp:txXfrm>
        <a:off x="453082" y="4763247"/>
        <a:ext cx="7162097" cy="595533"/>
      </dsp:txXfrm>
    </dsp:sp>
    <dsp:sp modelId="{0890FFA8-9F09-45FD-A67E-9CF51EE3D76D}">
      <dsp:nvSpPr>
        <dsp:cNvPr id="0" name=""/>
        <dsp:cNvSpPr/>
      </dsp:nvSpPr>
      <dsp:spPr>
        <a:xfrm>
          <a:off x="80873" y="4688805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5365074"/>
              <a:satOff val="53704"/>
              <a:lumOff val="-3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4/27/2024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8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Multi-Document Retrieval-Augmented Generation (RAG) model is an extension of the Retrieval-Augmented Generation (RAG) model that enhances its capability to handle multiple documents for generating contextually rich responses. The RAG model itself combines the strengths of retrieval-based and generation-based approaches to natural language understanding and generation.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2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8028A5-C8E2-43AA-983E-C1FAC22D7F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39" y="369265"/>
            <a:ext cx="1726435" cy="646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7C2792-5AE8-4E5B-BD85-F136D80450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670" y="184825"/>
            <a:ext cx="1578099" cy="83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64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6246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838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959677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18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99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71085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95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37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252960" y="7636710"/>
            <a:ext cx="2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CB5E37-4407-4270-A9AC-A6779F2D69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230" y="2552439"/>
            <a:ext cx="7122604" cy="651637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8023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IN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9041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0B0F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7042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236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93793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0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2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1416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3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6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rgbClr val="08023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>
              <a:solidFill>
                <a:srgbClr val="08023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rgbClr val="0802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14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4" r:id="rId2"/>
    <p:sldLayoutId id="2147484093" r:id="rId3"/>
    <p:sldLayoutId id="2147484091" r:id="rId4"/>
    <p:sldLayoutId id="2147484051" r:id="rId5"/>
    <p:sldLayoutId id="2147484104" r:id="rId6"/>
    <p:sldLayoutId id="2147484092" r:id="rId7"/>
    <p:sldLayoutId id="2147484094" r:id="rId8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23167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2B0B5-4AA9-48A3-B18E-9566A99842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-1590675"/>
            <a:ext cx="12617450" cy="1590675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Azure Community Conference 2021</a:t>
            </a:r>
          </a:p>
        </p:txBody>
      </p:sp>
    </p:spTree>
    <p:extLst>
      <p:ext uri="{BB962C8B-B14F-4D97-AF65-F5344CB8AC3E}">
        <p14:creationId xmlns:p14="http://schemas.microsoft.com/office/powerpoint/2010/main" val="1265037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1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AI Search &amp; Pull approach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374D2-BFF0-4EDC-87E1-59FB7B46F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11" t="2901" b="20714"/>
          <a:stretch/>
        </p:blipFill>
        <p:spPr>
          <a:xfrm>
            <a:off x="452015" y="2328862"/>
            <a:ext cx="13726369" cy="417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88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2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AI Search &amp; Push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0C618-E5BF-B36C-BB0F-43A443FCE6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82" b="23117"/>
          <a:stretch/>
        </p:blipFill>
        <p:spPr>
          <a:xfrm>
            <a:off x="528637" y="2381250"/>
            <a:ext cx="13573126" cy="39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70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0ADCC-94A0-720D-6002-448D0A9E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239" y="430395"/>
            <a:ext cx="11829919" cy="598305"/>
          </a:xfrm>
        </p:spPr>
        <p:txBody>
          <a:bodyPr/>
          <a:lstStyle/>
          <a:p>
            <a:pPr algn="ctr"/>
            <a:r>
              <a:rPr lang="en-US" dirty="0"/>
              <a:t>Document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204E02-058A-C78B-94BD-9C19BEE00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997"/>
          <a:stretch/>
        </p:blipFill>
        <p:spPr>
          <a:xfrm>
            <a:off x="630648" y="1843196"/>
            <a:ext cx="13369103" cy="454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985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0ADCC-94A0-720D-6002-448D0A9E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240" y="430395"/>
            <a:ext cx="11829919" cy="598305"/>
          </a:xfrm>
        </p:spPr>
        <p:txBody>
          <a:bodyPr/>
          <a:lstStyle/>
          <a:p>
            <a:pPr algn="ctr"/>
            <a:r>
              <a:rPr lang="en-US" dirty="0"/>
              <a:t>Knowledge Mining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1158E2-772D-9145-3B61-165F22EE8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599"/>
          <a:stretch/>
        </p:blipFill>
        <p:spPr>
          <a:xfrm>
            <a:off x="1499153" y="1865931"/>
            <a:ext cx="11632094" cy="487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09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82966D-8816-722F-E140-2B9BCBAF9B10}"/>
              </a:ext>
            </a:extLst>
          </p:cNvPr>
          <p:cNvSpPr/>
          <p:nvPr/>
        </p:nvSpPr>
        <p:spPr bwMode="auto">
          <a:xfrm>
            <a:off x="11701463" y="1364355"/>
            <a:ext cx="542925" cy="615553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EDD0A-C4AE-2E92-2C8C-EB50AF49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8719" y="766038"/>
            <a:ext cx="3232926" cy="598318"/>
          </a:xfrm>
        </p:spPr>
        <p:txBody>
          <a:bodyPr/>
          <a:lstStyle/>
          <a:p>
            <a:r>
              <a:rPr lang="en-US" dirty="0"/>
              <a:t>Significance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5E28317-CC91-A3BC-C3EE-B8EDF29CA8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064357"/>
              </p:ext>
            </p:extLst>
          </p:nvPr>
        </p:nvGraphicFramePr>
        <p:xfrm>
          <a:off x="1227270" y="1589087"/>
          <a:ext cx="7695521" cy="5656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ight Brace 4">
            <a:extLst>
              <a:ext uri="{FF2B5EF4-FFF2-40B4-BE49-F238E27FC236}">
                <a16:creationId xmlns:a16="http://schemas.microsoft.com/office/drawing/2014/main" id="{BBF9AE96-FE72-0E49-6D0A-60E8C48B384A}"/>
              </a:ext>
            </a:extLst>
          </p:cNvPr>
          <p:cNvSpPr/>
          <p:nvPr/>
        </p:nvSpPr>
        <p:spPr>
          <a:xfrm>
            <a:off x="9131427" y="1585913"/>
            <a:ext cx="1100137" cy="5643563"/>
          </a:xfrm>
          <a:prstGeom prst="rightBrace">
            <a:avLst/>
          </a:prstGeom>
          <a:ln w="38100"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D989160A-7B46-33E1-92FF-B199E2F01E17}"/>
              </a:ext>
            </a:extLst>
          </p:cNvPr>
          <p:cNvSpPr/>
          <p:nvPr/>
        </p:nvSpPr>
        <p:spPr bwMode="auto">
          <a:xfrm>
            <a:off x="10410157" y="4174529"/>
            <a:ext cx="914400" cy="485775"/>
          </a:xfrm>
          <a:prstGeom prst="mathEqual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7D812-B85C-B20D-66D6-21285948B69F}"/>
              </a:ext>
            </a:extLst>
          </p:cNvPr>
          <p:cNvSpPr txBox="1"/>
          <p:nvPr/>
        </p:nvSpPr>
        <p:spPr>
          <a:xfrm>
            <a:off x="11822906" y="1390253"/>
            <a:ext cx="300038" cy="6155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000" b="1" dirty="0"/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861189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FBBBC-0A89-49E6-8D08-91A3BD4E00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745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4CE8CD-3878-C1D0-5ED0-4F526E374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038" y="786588"/>
            <a:ext cx="9829800" cy="602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471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85E0A-9BB0-C489-DB93-494EF8B1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146" y="766051"/>
            <a:ext cx="12178105" cy="598305"/>
          </a:xfrm>
        </p:spPr>
        <p:txBody>
          <a:bodyPr/>
          <a:lstStyle/>
          <a:p>
            <a:pPr algn="ctr"/>
            <a:r>
              <a:rPr lang="en-US" dirty="0"/>
              <a:t>Evaluation Metrics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2A074-C536-D347-1293-CDF98846E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063" y="2554088"/>
            <a:ext cx="11326273" cy="40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9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F6C-0D5A-4F9F-AFA0-A2B12E92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473" y="2286608"/>
            <a:ext cx="3639574" cy="2437590"/>
          </a:xfrm>
        </p:spPr>
        <p:txBody>
          <a:bodyPr/>
          <a:lstStyle/>
          <a:p>
            <a:r>
              <a:rPr lang="en-IN" b="1" dirty="0">
                <a:latin typeface="+mn-lt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624831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E87D2-E92E-4AD8-88E0-3EBF790D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15" y="3719715"/>
            <a:ext cx="5012823" cy="1218795"/>
          </a:xfrm>
        </p:spPr>
        <p:txBody>
          <a:bodyPr/>
          <a:lstStyle/>
          <a:p>
            <a:r>
              <a:rPr lang="en-US" b="1" dirty="0">
                <a:latin typeface="+mn-lt"/>
              </a:rPr>
              <a:t>Feedback</a:t>
            </a:r>
          </a:p>
        </p:txBody>
      </p:sp>
      <p:pic>
        <p:nvPicPr>
          <p:cNvPr id="8" name="Picture 7" descr="A qr code with a square in the middle&#10;&#10;Description automatically generated">
            <a:extLst>
              <a:ext uri="{FF2B5EF4-FFF2-40B4-BE49-F238E27FC236}">
                <a16:creationId xmlns:a16="http://schemas.microsoft.com/office/drawing/2014/main" id="{381CA80E-5FAF-075B-4470-C2934A9B2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175" y="2259906"/>
            <a:ext cx="4138411" cy="413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24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6CA-5DF7-4048-893F-A47362D980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99617" y="758645"/>
            <a:ext cx="3319820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itchFamily="34" charset="0"/>
                <a:ea typeface="+mn-ea"/>
                <a:cs typeface="Segoe UI" pitchFamily="34" charset="0"/>
              </a:rPr>
              <a:t>Gold Partner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97FAE5D8-0312-49B8-8645-9F6303F7FF43}"/>
              </a:ext>
            </a:extLst>
          </p:cNvPr>
          <p:cNvSpPr txBox="1">
            <a:spLocks/>
          </p:cNvSpPr>
          <p:nvPr/>
        </p:nvSpPr>
        <p:spPr>
          <a:xfrm>
            <a:off x="9324926" y="742506"/>
            <a:ext cx="3678636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chemeClr val="bg1"/>
                </a:solidFill>
                <a:latin typeface="Segoe UI" pitchFamily="34" charset="0"/>
              </a:rPr>
              <a:t>Venue Partner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248473A2-DAD9-444B-AF48-26B729F23D3F}"/>
              </a:ext>
            </a:extLst>
          </p:cNvPr>
          <p:cNvSpPr txBox="1">
            <a:spLocks/>
          </p:cNvSpPr>
          <p:nvPr/>
        </p:nvSpPr>
        <p:spPr>
          <a:xfrm>
            <a:off x="5173331" y="4630219"/>
            <a:ext cx="4283737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rgbClr val="FFFFFF"/>
                </a:solidFill>
                <a:latin typeface="Segoe UI" pitchFamily="34" charset="0"/>
              </a:rPr>
              <a:t>Learning Partner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6FB7A-D1FF-438C-8D35-7598AFE711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3464" y="2442213"/>
            <a:ext cx="4012126" cy="4388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D7898C-490B-460C-B5D6-C646889A1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187" y="5939416"/>
            <a:ext cx="4452026" cy="125067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D63BD23-E075-8EFC-A9C3-931F507AD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1743" y="1489712"/>
            <a:ext cx="2135803" cy="213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65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93A47-E520-4975-A551-B1FF3C79A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111" y="3331014"/>
            <a:ext cx="6870875" cy="686406"/>
          </a:xfrm>
        </p:spPr>
        <p:txBody>
          <a:bodyPr/>
          <a:lstStyle/>
          <a:p>
            <a:r>
              <a:rPr lang="en-US" dirty="0"/>
              <a:t>Ashwini Mahendiran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5808BD-ED85-4361-809F-707298FFDF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Associate Developer </a:t>
            </a:r>
          </a:p>
        </p:txBody>
      </p:sp>
      <p:pic>
        <p:nvPicPr>
          <p:cNvPr id="15" name="Picture Placeholder 14" descr="A person wearing glasses and a blue shirt&#10;&#10;Description automatically generated">
            <a:extLst>
              <a:ext uri="{FF2B5EF4-FFF2-40B4-BE49-F238E27FC236}">
                <a16:creationId xmlns:a16="http://schemas.microsoft.com/office/drawing/2014/main" id="{115503BF-1B49-E560-E197-86BA0B85B3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817327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B4996F-7B3F-4E14-8BE3-61404D24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852" y="2113987"/>
            <a:ext cx="10972800" cy="2126544"/>
          </a:xfrm>
        </p:spPr>
        <p:txBody>
          <a:bodyPr/>
          <a:lstStyle/>
          <a:p>
            <a:r>
              <a:rPr lang="en-US" sz="4300" b="1" dirty="0">
                <a:latin typeface="+mn-lt"/>
                <a:cs typeface="Segoe UI"/>
              </a:rPr>
              <a:t>Empowering Insights: </a:t>
            </a:r>
            <a:br>
              <a:rPr lang="en-US" sz="4300" b="1" dirty="0">
                <a:latin typeface="+mn-lt"/>
                <a:cs typeface="Segoe UI"/>
              </a:rPr>
            </a:br>
            <a:r>
              <a:rPr lang="en-US" sz="4300" b="1" dirty="0">
                <a:latin typeface="+mn-lt"/>
                <a:cs typeface="Segoe UI"/>
              </a:rPr>
              <a:t>Developing a Multi-Document RAG Application in Azure</a:t>
            </a:r>
            <a:endParaRPr lang="en-IN" sz="4300" b="1" dirty="0">
              <a:latin typeface="+mn-lt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942081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384" y="748330"/>
            <a:ext cx="11815632" cy="598305"/>
          </a:xfrm>
        </p:spPr>
        <p:txBody>
          <a:bodyPr/>
          <a:lstStyle/>
          <a:p>
            <a:pPr algn="ctr"/>
            <a:r>
              <a:rPr lang="en-IN" b="1" dirty="0">
                <a:latin typeface="+mn-lt"/>
              </a:rPr>
              <a:t>RAG – Retrieval Augmented Generation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4FA9FD-0FA2-791D-EF15-83EE81A57D7B}"/>
              </a:ext>
            </a:extLst>
          </p:cNvPr>
          <p:cNvSpPr/>
          <p:nvPr/>
        </p:nvSpPr>
        <p:spPr bwMode="auto">
          <a:xfrm>
            <a:off x="1671636" y="2371725"/>
            <a:ext cx="3600447" cy="30861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43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36E28E-4201-00DB-4C2B-441823F5FFB9}"/>
              </a:ext>
            </a:extLst>
          </p:cNvPr>
          <p:cNvSpPr/>
          <p:nvPr/>
        </p:nvSpPr>
        <p:spPr bwMode="auto">
          <a:xfrm>
            <a:off x="8143878" y="2371725"/>
            <a:ext cx="3600448" cy="30861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43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3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External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3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20A6B-3744-625C-440E-E8B7B59E2E1B}"/>
              </a:ext>
            </a:extLst>
          </p:cNvPr>
          <p:cNvSpPr txBox="1"/>
          <p:nvPr/>
        </p:nvSpPr>
        <p:spPr>
          <a:xfrm>
            <a:off x="2386009" y="3471863"/>
            <a:ext cx="2171700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LLM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B714DA-873F-761C-E519-C0A95E7B18A5}"/>
              </a:ext>
            </a:extLst>
          </p:cNvPr>
          <p:cNvSpPr txBox="1"/>
          <p:nvPr/>
        </p:nvSpPr>
        <p:spPr>
          <a:xfrm>
            <a:off x="1671636" y="5743575"/>
            <a:ext cx="3600447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Generation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60BF45-06F3-2A7B-A1E1-10148E996D60}"/>
              </a:ext>
            </a:extLst>
          </p:cNvPr>
          <p:cNvSpPr txBox="1"/>
          <p:nvPr/>
        </p:nvSpPr>
        <p:spPr>
          <a:xfrm>
            <a:off x="8143880" y="5715000"/>
            <a:ext cx="3600446" cy="13234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Retrieval Augmentation</a:t>
            </a:r>
          </a:p>
        </p:txBody>
      </p:sp>
    </p:spTree>
    <p:extLst>
      <p:ext uri="{BB962C8B-B14F-4D97-AF65-F5344CB8AC3E}">
        <p14:creationId xmlns:p14="http://schemas.microsoft.com/office/powerpoint/2010/main" val="2905384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A4DA-C799-30EA-FAEE-BD93997DE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928" y="580301"/>
            <a:ext cx="12258544" cy="598318"/>
          </a:xfrm>
        </p:spPr>
        <p:txBody>
          <a:bodyPr/>
          <a:lstStyle/>
          <a:p>
            <a:pPr algn="ctr"/>
            <a:r>
              <a:rPr lang="en-US" dirty="0"/>
              <a:t>Model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1130583-859B-861A-415E-880BCD32CC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587616"/>
              </p:ext>
            </p:extLst>
          </p:nvPr>
        </p:nvGraphicFramePr>
        <p:xfrm>
          <a:off x="2819400" y="1435792"/>
          <a:ext cx="8991600" cy="5737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7901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0F4F7-79C3-481F-8E2B-9699DF7F0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913" y="430395"/>
            <a:ext cx="11872783" cy="598305"/>
          </a:xfrm>
        </p:spPr>
        <p:txBody>
          <a:bodyPr/>
          <a:lstStyle/>
          <a:p>
            <a:pPr algn="ctr"/>
            <a:r>
              <a:rPr lang="en-US" dirty="0"/>
              <a:t>Azure Services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B3CA32D-B829-FAA7-D944-3814FC018C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801111"/>
              </p:ext>
            </p:extLst>
          </p:nvPr>
        </p:nvGraphicFramePr>
        <p:xfrm>
          <a:off x="2614612" y="1364356"/>
          <a:ext cx="9577387" cy="60016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7827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6E8FF-587C-01C0-7F23-70177058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64" y="766038"/>
            <a:ext cx="12115669" cy="598318"/>
          </a:xfrm>
        </p:spPr>
        <p:txBody>
          <a:bodyPr/>
          <a:lstStyle/>
          <a:p>
            <a:pPr algn="ctr"/>
            <a:r>
              <a:rPr lang="en-US" dirty="0"/>
              <a:t>Architecture</a:t>
            </a:r>
          </a:p>
        </p:txBody>
      </p:sp>
      <p:pic>
        <p:nvPicPr>
          <p:cNvPr id="1026" name="Picture 2" descr="Revolutionize your Enterprise Data with ChatGPT: Next-gen Apps w/ Azure  OpenAI and Cognitive Search - Microsoft Community Hub">
            <a:extLst>
              <a:ext uri="{FF2B5EF4-FFF2-40B4-BE49-F238E27FC236}">
                <a16:creationId xmlns:a16="http://schemas.microsoft.com/office/drawing/2014/main" id="{0B48594D-A61E-2B4A-679F-26457A28C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15" y="1867154"/>
            <a:ext cx="11772769" cy="5596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808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1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Embedding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D9989-DE07-2C39-6089-6D58EFA50C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61" r="434" b="25751"/>
          <a:stretch/>
        </p:blipFill>
        <p:spPr>
          <a:xfrm>
            <a:off x="932709" y="2522355"/>
            <a:ext cx="12764981" cy="397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56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Props1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147</Words>
  <Application>Microsoft Office PowerPoint</Application>
  <PresentationFormat>Custom</PresentationFormat>
  <Paragraphs>48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Segoe UI Semibold</vt:lpstr>
      <vt:lpstr>Wingdings</vt:lpstr>
      <vt:lpstr>Söhne</vt:lpstr>
      <vt:lpstr>Segoe UI</vt:lpstr>
      <vt:lpstr>Calibri</vt:lpstr>
      <vt:lpstr>Document template - Corp grid</vt:lpstr>
      <vt:lpstr>1_Document template - Corp grid</vt:lpstr>
      <vt:lpstr>Azure Community Conference 2021</vt:lpstr>
      <vt:lpstr>Gold Partner</vt:lpstr>
      <vt:lpstr>Ashwini Mahendiran</vt:lpstr>
      <vt:lpstr>Empowering Insights:  Developing a Multi-Document RAG Application in Azure</vt:lpstr>
      <vt:lpstr>RAG – Retrieval Augmented Generation</vt:lpstr>
      <vt:lpstr>Model</vt:lpstr>
      <vt:lpstr>Azure Services</vt:lpstr>
      <vt:lpstr>Architecture</vt:lpstr>
      <vt:lpstr>Embedding approach</vt:lpstr>
      <vt:lpstr>AI Search &amp; Pull approach</vt:lpstr>
      <vt:lpstr>AI Search &amp; Push approach</vt:lpstr>
      <vt:lpstr>Document Processing</vt:lpstr>
      <vt:lpstr>Knowledge Mining</vt:lpstr>
      <vt:lpstr>Significance</vt:lpstr>
      <vt:lpstr>Demo</vt:lpstr>
      <vt:lpstr>PowerPoint Presentation</vt:lpstr>
      <vt:lpstr>Evaluation Metrics</vt:lpstr>
      <vt:lpstr>Q &amp; A</vt:lpstr>
      <vt:lpstr>Feedback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or presentation title</dc:title>
  <dc:creator/>
  <cp:lastModifiedBy/>
  <cp:revision>27</cp:revision>
  <dcterms:created xsi:type="dcterms:W3CDTF">2020-10-17T05:30:34Z</dcterms:created>
  <dcterms:modified xsi:type="dcterms:W3CDTF">2024-04-27T01:44:42Z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